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4" r:id="rId1"/>
    <p:sldMasterId id="2147483695" r:id="rId2"/>
    <p:sldMasterId id="2147483696" r:id="rId3"/>
    <p:sldMasterId id="2147483697" r:id="rId4"/>
  </p:sldMasterIdLst>
  <p:notesMasterIdLst>
    <p:notesMasterId r:id="rId4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Lst>
  <p:sldSz cx="9144000" cy="6858000" type="screen4x3"/>
  <p:notesSz cx="6807200" cy="9939338"/>
  <p:embeddedFontLst>
    <p:embeddedFont>
      <p:font typeface="Calibri" panose="020F0502020204030204" pitchFamily="34" charset="0"/>
      <p:regular r:id="rId44"/>
      <p:bold r:id="rId45"/>
      <p:italic r:id="rId46"/>
      <p:boldItalic r:id="rId47"/>
    </p:embeddedFont>
    <p:embeddedFont>
      <p:font typeface="Candara" panose="020E0502030303020204" pitchFamily="34" charset="0"/>
      <p:regular r:id="rId48"/>
      <p:bold r:id="rId49"/>
      <p:italic r:id="rId50"/>
      <p:boldItalic r:id="rId51"/>
    </p:embeddedFont>
    <p:embeddedFont>
      <p:font typeface="Comic Sans MS" panose="030F0702030302020204" pitchFamily="66" charset="0"/>
      <p:regular r:id="rId52"/>
      <p:bold r:id="rId53"/>
      <p:italic r:id="rId54"/>
      <p:boldItalic r:id="rId55"/>
    </p:embeddedFont>
    <p:embeddedFont>
      <p:font typeface="Gill Sans" panose="020B0604020202020204" charset="0"/>
      <p:regular r:id="rId56"/>
      <p:bold r:id="rId57"/>
    </p:embeddedFont>
    <p:embeddedFont>
      <p:font typeface="Libre Franklin" pitchFamily="2" charset="0"/>
      <p:regular r:id="rId58"/>
      <p:bold r:id="rId59"/>
      <p:italic r:id="rId60"/>
      <p:boldItalic r:id="rId61"/>
    </p:embeddedFont>
    <p:embeddedFont>
      <p:font typeface="Open Sans" panose="020B0606030504020204" pitchFamily="34" charset="0"/>
      <p:regular r:id="rId62"/>
      <p:bold r:id="rId63"/>
      <p:italic r:id="rId64"/>
      <p:boldItalic r:id="rId65"/>
    </p:embeddedFont>
    <p:embeddedFont>
      <p:font typeface="Patrick Hand" panose="00000500000000000000" pitchFamily="2" charset="0"/>
      <p:regular r:id="rId66"/>
    </p:embeddedFont>
    <p:embeddedFont>
      <p:font typeface="PT Sans Narrow" panose="020B0506020203020204" pitchFamily="34" charset="0"/>
      <p:regular r:id="rId67"/>
      <p:bold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1498"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font" Target="fonts/font4.fntdata"/><Relationship Id="rId63" Type="http://schemas.openxmlformats.org/officeDocument/2006/relationships/font" Target="fonts/font20.fntdata"/><Relationship Id="rId68" Type="http://schemas.openxmlformats.org/officeDocument/2006/relationships/font" Target="fonts/font25.fntdata"/><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font" Target="fonts/font23.fntdata"/><Relationship Id="rId5" Type="http://schemas.openxmlformats.org/officeDocument/2006/relationships/slide" Target="slides/slide1.xml"/><Relationship Id="rId61" Type="http://schemas.openxmlformats.org/officeDocument/2006/relationships/font" Target="fonts/font18.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8.fntdata"/><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font" Target="fonts/font24.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7.fntdata"/><Relationship Id="rId55"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9787" cy="49696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5838" y="0"/>
            <a:ext cx="2949787" cy="496967"/>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0720" y="4721186"/>
            <a:ext cx="5445760" cy="447270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40646"/>
            <a:ext cx="2949787" cy="49696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5838" y="9440646"/>
            <a:ext cx="2949787" cy="49696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971da87e2f_0_63:notes"/>
          <p:cNvSpPr>
            <a:spLocks noGrp="1" noRot="1" noChangeAspect="1"/>
          </p:cNvSpPr>
          <p:nvPr>
            <p:ph type="sldImg" idx="2"/>
          </p:nvPr>
        </p:nvSpPr>
        <p:spPr>
          <a:xfrm>
            <a:off x="920750" y="746125"/>
            <a:ext cx="4965600" cy="3726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2971da87e2f_0_63:notes"/>
          <p:cNvSpPr txBox="1">
            <a:spLocks noGrp="1"/>
          </p:cNvSpPr>
          <p:nvPr>
            <p:ph type="body" idx="1"/>
          </p:nvPr>
        </p:nvSpPr>
        <p:spPr>
          <a:xfrm>
            <a:off x="680720" y="4721186"/>
            <a:ext cx="5445900" cy="4472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g2971da87e2f_0_63:notes"/>
          <p:cNvSpPr txBox="1">
            <a:spLocks noGrp="1"/>
          </p:cNvSpPr>
          <p:nvPr>
            <p:ph type="sldNum" idx="12"/>
          </p:nvPr>
        </p:nvSpPr>
        <p:spPr>
          <a:xfrm>
            <a:off x="3855838" y="9440646"/>
            <a:ext cx="2949900" cy="497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2971da87e2f_0_2216:notes"/>
          <p:cNvSpPr>
            <a:spLocks noGrp="1" noRot="1" noChangeAspect="1"/>
          </p:cNvSpPr>
          <p:nvPr>
            <p:ph type="sldImg" idx="2"/>
          </p:nvPr>
        </p:nvSpPr>
        <p:spPr>
          <a:xfrm>
            <a:off x="1134831" y="745449"/>
            <a:ext cx="4538100" cy="3727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8" name="Google Shape;408;g2971da87e2f_0_2216:notes"/>
          <p:cNvSpPr txBox="1">
            <a:spLocks noGrp="1"/>
          </p:cNvSpPr>
          <p:nvPr>
            <p:ph type="body" idx="1"/>
          </p:nvPr>
        </p:nvSpPr>
        <p:spPr>
          <a:xfrm>
            <a:off x="680720" y="4721179"/>
            <a:ext cx="5445900" cy="44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971da87e2f_0_2220:notes"/>
          <p:cNvSpPr>
            <a:spLocks noGrp="1" noRot="1" noChangeAspect="1"/>
          </p:cNvSpPr>
          <p:nvPr>
            <p:ph type="sldImg" idx="2"/>
          </p:nvPr>
        </p:nvSpPr>
        <p:spPr>
          <a:xfrm>
            <a:off x="1134831" y="745449"/>
            <a:ext cx="4538100" cy="3727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3" name="Google Shape;413;g2971da87e2f_0_2220:notes"/>
          <p:cNvSpPr txBox="1">
            <a:spLocks noGrp="1"/>
          </p:cNvSpPr>
          <p:nvPr>
            <p:ph type="body" idx="1"/>
          </p:nvPr>
        </p:nvSpPr>
        <p:spPr>
          <a:xfrm>
            <a:off x="680720" y="4721179"/>
            <a:ext cx="5445900" cy="44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971da87e2f_0_2236:notes"/>
          <p:cNvSpPr>
            <a:spLocks noGrp="1" noRot="1" noChangeAspect="1"/>
          </p:cNvSpPr>
          <p:nvPr>
            <p:ph type="sldImg" idx="2"/>
          </p:nvPr>
        </p:nvSpPr>
        <p:spPr>
          <a:xfrm>
            <a:off x="1134831" y="745449"/>
            <a:ext cx="4538100" cy="3727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0" name="Google Shape;430;g2971da87e2f_0_2236:notes"/>
          <p:cNvSpPr txBox="1">
            <a:spLocks noGrp="1"/>
          </p:cNvSpPr>
          <p:nvPr>
            <p:ph type="body" idx="1"/>
          </p:nvPr>
        </p:nvSpPr>
        <p:spPr>
          <a:xfrm>
            <a:off x="680720" y="4721179"/>
            <a:ext cx="5445900" cy="44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971da87e2f_0_2374:notes"/>
          <p:cNvSpPr>
            <a:spLocks noGrp="1" noRot="1" noChangeAspect="1"/>
          </p:cNvSpPr>
          <p:nvPr>
            <p:ph type="sldImg" idx="2"/>
          </p:nvPr>
        </p:nvSpPr>
        <p:spPr>
          <a:xfrm>
            <a:off x="1134831" y="745449"/>
            <a:ext cx="4538100" cy="3727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2" name="Google Shape;442;g2971da87e2f_0_2374:notes"/>
          <p:cNvSpPr txBox="1">
            <a:spLocks noGrp="1"/>
          </p:cNvSpPr>
          <p:nvPr>
            <p:ph type="body" idx="1"/>
          </p:nvPr>
        </p:nvSpPr>
        <p:spPr>
          <a:xfrm>
            <a:off x="680720" y="4721179"/>
            <a:ext cx="5445900" cy="44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2971da87e2f_0_2436:notes"/>
          <p:cNvSpPr txBox="1">
            <a:spLocks noGrp="1"/>
          </p:cNvSpPr>
          <p:nvPr>
            <p:ph type="body" idx="1"/>
          </p:nvPr>
        </p:nvSpPr>
        <p:spPr>
          <a:xfrm>
            <a:off x="680721" y="4783306"/>
            <a:ext cx="5445600" cy="3913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0" name="Google Shape;450;g2971da87e2f_0_2436:notes"/>
          <p:cNvSpPr>
            <a:spLocks noGrp="1" noRot="1" noChangeAspect="1"/>
          </p:cNvSpPr>
          <p:nvPr>
            <p:ph type="sldImg" idx="2"/>
          </p:nvPr>
        </p:nvSpPr>
        <p:spPr>
          <a:xfrm>
            <a:off x="1168059" y="1243013"/>
            <a:ext cx="4471200" cy="3353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971da87e2f_0_2381:notes"/>
          <p:cNvSpPr>
            <a:spLocks noGrp="1" noRot="1" noChangeAspect="1"/>
          </p:cNvSpPr>
          <p:nvPr>
            <p:ph type="sldImg" idx="2"/>
          </p:nvPr>
        </p:nvSpPr>
        <p:spPr>
          <a:xfrm>
            <a:off x="1134831" y="745449"/>
            <a:ext cx="4538100" cy="3727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8" name="Google Shape;458;g2971da87e2f_0_2381:notes"/>
          <p:cNvSpPr txBox="1">
            <a:spLocks noGrp="1"/>
          </p:cNvSpPr>
          <p:nvPr>
            <p:ph type="body" idx="1"/>
          </p:nvPr>
        </p:nvSpPr>
        <p:spPr>
          <a:xfrm>
            <a:off x="680720" y="4721179"/>
            <a:ext cx="5445900" cy="44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2971da87e2f_0_2519:notes"/>
          <p:cNvSpPr txBox="1">
            <a:spLocks noGrp="1"/>
          </p:cNvSpPr>
          <p:nvPr>
            <p:ph type="body" idx="1"/>
          </p:nvPr>
        </p:nvSpPr>
        <p:spPr>
          <a:xfrm>
            <a:off x="680721" y="4783306"/>
            <a:ext cx="5445600" cy="3913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5" name="Google Shape;465;g2971da87e2f_0_2519:notes"/>
          <p:cNvSpPr>
            <a:spLocks noGrp="1" noRot="1" noChangeAspect="1"/>
          </p:cNvSpPr>
          <p:nvPr>
            <p:ph type="sldImg" idx="2"/>
          </p:nvPr>
        </p:nvSpPr>
        <p:spPr>
          <a:xfrm>
            <a:off x="1168059" y="1243013"/>
            <a:ext cx="4471200" cy="3353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7:notes"/>
          <p:cNvSpPr txBox="1">
            <a:spLocks noGrp="1"/>
          </p:cNvSpPr>
          <p:nvPr>
            <p:ph type="body" idx="1"/>
          </p:nvPr>
        </p:nvSpPr>
        <p:spPr>
          <a:xfrm>
            <a:off x="680720" y="4721186"/>
            <a:ext cx="5445760" cy="447270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 name="Google Shape;471;p7: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2971da87e2f_0_355:notes"/>
          <p:cNvSpPr txBox="1">
            <a:spLocks noGrp="1"/>
          </p:cNvSpPr>
          <p:nvPr>
            <p:ph type="body" idx="1"/>
          </p:nvPr>
        </p:nvSpPr>
        <p:spPr>
          <a:xfrm>
            <a:off x="680721" y="4783306"/>
            <a:ext cx="5445600" cy="3913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g2971da87e2f_0_355:notes"/>
          <p:cNvSpPr>
            <a:spLocks noGrp="1" noRot="1" noChangeAspect="1"/>
          </p:cNvSpPr>
          <p:nvPr>
            <p:ph type="sldImg" idx="2"/>
          </p:nvPr>
        </p:nvSpPr>
        <p:spPr>
          <a:xfrm>
            <a:off x="1168059" y="1243013"/>
            <a:ext cx="4471200" cy="3353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2971da87e2f_0_493:notes"/>
          <p:cNvSpPr txBox="1">
            <a:spLocks noGrp="1"/>
          </p:cNvSpPr>
          <p:nvPr>
            <p:ph type="body" idx="1"/>
          </p:nvPr>
        </p:nvSpPr>
        <p:spPr>
          <a:xfrm>
            <a:off x="680721" y="4783306"/>
            <a:ext cx="5445600" cy="3913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4" name="Google Shape;494;g2971da87e2f_0_493:notes"/>
          <p:cNvSpPr>
            <a:spLocks noGrp="1" noRot="1" noChangeAspect="1"/>
          </p:cNvSpPr>
          <p:nvPr>
            <p:ph type="sldImg" idx="2"/>
          </p:nvPr>
        </p:nvSpPr>
        <p:spPr>
          <a:xfrm>
            <a:off x="1168059" y="1243013"/>
            <a:ext cx="4471200" cy="3353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971da87e2f_0_84:notes"/>
          <p:cNvSpPr>
            <a:spLocks noGrp="1" noRot="1" noChangeAspect="1"/>
          </p:cNvSpPr>
          <p:nvPr>
            <p:ph type="sldImg" idx="2"/>
          </p:nvPr>
        </p:nvSpPr>
        <p:spPr>
          <a:xfrm>
            <a:off x="1168059" y="1243013"/>
            <a:ext cx="4471200" cy="3353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2971da87e2f_0_84:notes"/>
          <p:cNvSpPr txBox="1">
            <a:spLocks noGrp="1"/>
          </p:cNvSpPr>
          <p:nvPr>
            <p:ph type="body" idx="1"/>
          </p:nvPr>
        </p:nvSpPr>
        <p:spPr>
          <a:xfrm>
            <a:off x="680721" y="4783306"/>
            <a:ext cx="5445600" cy="3913800"/>
          </a:xfrm>
          <a:prstGeom prst="rect">
            <a:avLst/>
          </a:prstGeom>
          <a:noFill/>
          <a:ln>
            <a:noFill/>
          </a:ln>
        </p:spPr>
        <p:txBody>
          <a:bodyPr spcFirstLastPara="1" wrap="square" lIns="91550" tIns="45750" rIns="91550" bIns="45750" anchor="t" anchorCtr="0">
            <a:noAutofit/>
          </a:bodyPr>
          <a:lstStyle/>
          <a:p>
            <a:pPr marL="0" lvl="0" indent="0" algn="l" rtl="0">
              <a:spcBef>
                <a:spcPts val="0"/>
              </a:spcBef>
              <a:spcAft>
                <a:spcPts val="0"/>
              </a:spcAft>
              <a:buNone/>
            </a:pPr>
            <a:endParaRPr/>
          </a:p>
        </p:txBody>
      </p:sp>
      <p:sp>
        <p:nvSpPr>
          <p:cNvPr id="330" name="Google Shape;330;g2971da87e2f_0_84:notes"/>
          <p:cNvSpPr txBox="1">
            <a:spLocks noGrp="1"/>
          </p:cNvSpPr>
          <p:nvPr>
            <p:ph type="sldNum" idx="12"/>
          </p:nvPr>
        </p:nvSpPr>
        <p:spPr>
          <a:xfrm>
            <a:off x="3855838" y="9440647"/>
            <a:ext cx="2949900" cy="498600"/>
          </a:xfrm>
          <a:prstGeom prst="rect">
            <a:avLst/>
          </a:prstGeom>
          <a:noFill/>
          <a:ln>
            <a:noFill/>
          </a:ln>
        </p:spPr>
        <p:txBody>
          <a:bodyPr spcFirstLastPara="1" wrap="square" lIns="91550" tIns="45750" rIns="91550" bIns="4575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2971da87e2f_0_725:notes"/>
          <p:cNvSpPr>
            <a:spLocks noGrp="1" noRot="1" noChangeAspect="1"/>
          </p:cNvSpPr>
          <p:nvPr>
            <p:ph type="sldImg" idx="2"/>
          </p:nvPr>
        </p:nvSpPr>
        <p:spPr>
          <a:xfrm>
            <a:off x="920750" y="746125"/>
            <a:ext cx="4965600" cy="3726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2971da87e2f_0_725:notes"/>
          <p:cNvSpPr txBox="1">
            <a:spLocks noGrp="1"/>
          </p:cNvSpPr>
          <p:nvPr>
            <p:ph type="body" idx="1"/>
          </p:nvPr>
        </p:nvSpPr>
        <p:spPr>
          <a:xfrm>
            <a:off x="680720" y="4721186"/>
            <a:ext cx="5445900" cy="4472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9" name="Google Shape;509;g2971da87e2f_0_725:notes"/>
          <p:cNvSpPr txBox="1">
            <a:spLocks noGrp="1"/>
          </p:cNvSpPr>
          <p:nvPr>
            <p:ph type="sldNum" idx="12"/>
          </p:nvPr>
        </p:nvSpPr>
        <p:spPr>
          <a:xfrm>
            <a:off x="3855838" y="9440646"/>
            <a:ext cx="2949900" cy="497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2971da87e2f_0_1404:notes"/>
          <p:cNvSpPr>
            <a:spLocks noGrp="1" noRot="1" noChangeAspect="1"/>
          </p:cNvSpPr>
          <p:nvPr>
            <p:ph type="sldImg" idx="2"/>
          </p:nvPr>
        </p:nvSpPr>
        <p:spPr>
          <a:xfrm>
            <a:off x="951365" y="746183"/>
            <a:ext cx="4904400" cy="372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g2971da87e2f_0_1404:notes"/>
          <p:cNvSpPr txBox="1">
            <a:spLocks noGrp="1"/>
          </p:cNvSpPr>
          <p:nvPr>
            <p:ph type="body" idx="1"/>
          </p:nvPr>
        </p:nvSpPr>
        <p:spPr>
          <a:xfrm>
            <a:off x="680720" y="4721185"/>
            <a:ext cx="5445600" cy="4472700"/>
          </a:xfrm>
          <a:prstGeom prst="rect">
            <a:avLst/>
          </a:prstGeom>
          <a:noFill/>
          <a:ln>
            <a:noFill/>
          </a:ln>
        </p:spPr>
        <p:txBody>
          <a:bodyPr spcFirstLastPara="1" wrap="square" lIns="95350" tIns="47675" rIns="95350" bIns="47675" anchor="t" anchorCtr="0">
            <a:noAutofit/>
          </a:bodyPr>
          <a:lstStyle/>
          <a:p>
            <a:pPr marL="0" lvl="0" indent="0" algn="l" rtl="0">
              <a:spcBef>
                <a:spcPts val="0"/>
              </a:spcBef>
              <a:spcAft>
                <a:spcPts val="0"/>
              </a:spcAft>
              <a:buNone/>
            </a:pPr>
            <a:r>
              <a:rPr lang="en-US"/>
              <a:t>T</a:t>
            </a:r>
            <a:endParaRPr/>
          </a:p>
        </p:txBody>
      </p:sp>
      <p:sp>
        <p:nvSpPr>
          <p:cNvPr id="518" name="Google Shape;518;g2971da87e2f_0_1404:notes"/>
          <p:cNvSpPr txBox="1">
            <a:spLocks noGrp="1"/>
          </p:cNvSpPr>
          <p:nvPr>
            <p:ph type="sldNum" idx="12"/>
          </p:nvPr>
        </p:nvSpPr>
        <p:spPr>
          <a:xfrm>
            <a:off x="3855838" y="9440646"/>
            <a:ext cx="2949900" cy="497100"/>
          </a:xfrm>
          <a:prstGeom prst="rect">
            <a:avLst/>
          </a:prstGeom>
          <a:noFill/>
          <a:ln>
            <a:noFill/>
          </a:ln>
        </p:spPr>
        <p:txBody>
          <a:bodyPr spcFirstLastPara="1" wrap="square" lIns="95350" tIns="47675" rIns="95350" bIns="47675"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2971da87e2f_0_2359:notes"/>
          <p:cNvSpPr>
            <a:spLocks noGrp="1" noRot="1" noChangeAspect="1"/>
          </p:cNvSpPr>
          <p:nvPr>
            <p:ph type="sldImg" idx="2"/>
          </p:nvPr>
        </p:nvSpPr>
        <p:spPr>
          <a:xfrm>
            <a:off x="951365" y="746183"/>
            <a:ext cx="4904400" cy="372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g2971da87e2f_0_2359:notes"/>
          <p:cNvSpPr txBox="1">
            <a:spLocks noGrp="1"/>
          </p:cNvSpPr>
          <p:nvPr>
            <p:ph type="body" idx="1"/>
          </p:nvPr>
        </p:nvSpPr>
        <p:spPr>
          <a:xfrm>
            <a:off x="680720" y="4721185"/>
            <a:ext cx="5445600" cy="4472700"/>
          </a:xfrm>
          <a:prstGeom prst="rect">
            <a:avLst/>
          </a:prstGeom>
          <a:noFill/>
          <a:ln>
            <a:noFill/>
          </a:ln>
        </p:spPr>
        <p:txBody>
          <a:bodyPr spcFirstLastPara="1" wrap="square" lIns="95350" tIns="47675" rIns="95350" bIns="47675" anchor="t" anchorCtr="0">
            <a:noAutofit/>
          </a:bodyPr>
          <a:lstStyle/>
          <a:p>
            <a:pPr marL="0" lvl="0" indent="0" algn="l" rtl="0">
              <a:spcBef>
                <a:spcPts val="0"/>
              </a:spcBef>
              <a:spcAft>
                <a:spcPts val="0"/>
              </a:spcAft>
              <a:buNone/>
            </a:pPr>
            <a:r>
              <a:rPr lang="en-US"/>
              <a:t>T</a:t>
            </a:r>
            <a:endParaRPr/>
          </a:p>
        </p:txBody>
      </p:sp>
      <p:sp>
        <p:nvSpPr>
          <p:cNvPr id="534" name="Google Shape;534;g2971da87e2f_0_2359:notes"/>
          <p:cNvSpPr txBox="1">
            <a:spLocks noGrp="1"/>
          </p:cNvSpPr>
          <p:nvPr>
            <p:ph type="sldNum" idx="12"/>
          </p:nvPr>
        </p:nvSpPr>
        <p:spPr>
          <a:xfrm>
            <a:off x="3855838" y="9440646"/>
            <a:ext cx="2949900" cy="497100"/>
          </a:xfrm>
          <a:prstGeom prst="rect">
            <a:avLst/>
          </a:prstGeom>
          <a:noFill/>
          <a:ln>
            <a:noFill/>
          </a:ln>
        </p:spPr>
        <p:txBody>
          <a:bodyPr spcFirstLastPara="1" wrap="square" lIns="95350" tIns="47675" rIns="95350" bIns="47675"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2971da87e2f_0_1752:notes"/>
          <p:cNvSpPr txBox="1">
            <a:spLocks noGrp="1"/>
          </p:cNvSpPr>
          <p:nvPr>
            <p:ph type="body" idx="1"/>
          </p:nvPr>
        </p:nvSpPr>
        <p:spPr>
          <a:xfrm>
            <a:off x="680720" y="4783300"/>
            <a:ext cx="5445900" cy="3913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9" name="Google Shape;549;g2971da87e2f_0_1752:notes"/>
          <p:cNvSpPr>
            <a:spLocks noGrp="1" noRot="1" noChangeAspect="1"/>
          </p:cNvSpPr>
          <p:nvPr>
            <p:ph type="sldImg" idx="2"/>
          </p:nvPr>
        </p:nvSpPr>
        <p:spPr>
          <a:xfrm>
            <a:off x="1361440" y="1242416"/>
            <a:ext cx="4084200" cy="3354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2971da87e2f_0_1758:notes"/>
          <p:cNvSpPr txBox="1">
            <a:spLocks noGrp="1"/>
          </p:cNvSpPr>
          <p:nvPr>
            <p:ph type="body" idx="1"/>
          </p:nvPr>
        </p:nvSpPr>
        <p:spPr>
          <a:xfrm>
            <a:off x="680720" y="4783300"/>
            <a:ext cx="5445900" cy="3913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6" name="Google Shape;556;g2971da87e2f_0_1758:notes"/>
          <p:cNvSpPr>
            <a:spLocks noGrp="1" noRot="1" noChangeAspect="1"/>
          </p:cNvSpPr>
          <p:nvPr>
            <p:ph type="sldImg" idx="2"/>
          </p:nvPr>
        </p:nvSpPr>
        <p:spPr>
          <a:xfrm>
            <a:off x="1361440" y="1242416"/>
            <a:ext cx="4084200" cy="3354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2971da87e2f_0_1764:notes"/>
          <p:cNvSpPr txBox="1">
            <a:spLocks noGrp="1"/>
          </p:cNvSpPr>
          <p:nvPr>
            <p:ph type="body" idx="1"/>
          </p:nvPr>
        </p:nvSpPr>
        <p:spPr>
          <a:xfrm>
            <a:off x="680720" y="4783300"/>
            <a:ext cx="5445900" cy="3913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3" name="Google Shape;563;g2971da87e2f_0_1764:notes"/>
          <p:cNvSpPr>
            <a:spLocks noGrp="1" noRot="1" noChangeAspect="1"/>
          </p:cNvSpPr>
          <p:nvPr>
            <p:ph type="sldImg" idx="2"/>
          </p:nvPr>
        </p:nvSpPr>
        <p:spPr>
          <a:xfrm>
            <a:off x="1361440" y="1242416"/>
            <a:ext cx="4084200" cy="3354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2971da87e2f_0_1770:notes"/>
          <p:cNvSpPr txBox="1">
            <a:spLocks noGrp="1"/>
          </p:cNvSpPr>
          <p:nvPr>
            <p:ph type="body" idx="1"/>
          </p:nvPr>
        </p:nvSpPr>
        <p:spPr>
          <a:xfrm>
            <a:off x="680720" y="4783300"/>
            <a:ext cx="5445900" cy="3913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0" name="Google Shape;570;g2971da87e2f_0_1770:notes"/>
          <p:cNvSpPr>
            <a:spLocks noGrp="1" noRot="1" noChangeAspect="1"/>
          </p:cNvSpPr>
          <p:nvPr>
            <p:ph type="sldImg" idx="2"/>
          </p:nvPr>
        </p:nvSpPr>
        <p:spPr>
          <a:xfrm>
            <a:off x="1361440" y="1242416"/>
            <a:ext cx="4084200" cy="3354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2971da87e2f_0_1183:notes"/>
          <p:cNvSpPr txBox="1">
            <a:spLocks noGrp="1"/>
          </p:cNvSpPr>
          <p:nvPr>
            <p:ph type="body" idx="1"/>
          </p:nvPr>
        </p:nvSpPr>
        <p:spPr>
          <a:xfrm>
            <a:off x="680720" y="4783300"/>
            <a:ext cx="5445900" cy="3913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0" name="Google Shape;580;g2971da87e2f_0_1183:notes"/>
          <p:cNvSpPr>
            <a:spLocks noGrp="1" noRot="1" noChangeAspect="1"/>
          </p:cNvSpPr>
          <p:nvPr>
            <p:ph type="sldImg" idx="2"/>
          </p:nvPr>
        </p:nvSpPr>
        <p:spPr>
          <a:xfrm>
            <a:off x="1361440" y="1242416"/>
            <a:ext cx="4084200" cy="3354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2971da87e2f_0_582:notes"/>
          <p:cNvSpPr>
            <a:spLocks noGrp="1" noRot="1" noChangeAspect="1"/>
          </p:cNvSpPr>
          <p:nvPr>
            <p:ph type="sldImg" idx="2"/>
          </p:nvPr>
        </p:nvSpPr>
        <p:spPr>
          <a:xfrm>
            <a:off x="1361440" y="1242416"/>
            <a:ext cx="4084200" cy="3354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g2971da87e2f_0_582:notes"/>
          <p:cNvSpPr txBox="1">
            <a:spLocks noGrp="1"/>
          </p:cNvSpPr>
          <p:nvPr>
            <p:ph type="body" idx="1"/>
          </p:nvPr>
        </p:nvSpPr>
        <p:spPr>
          <a:xfrm>
            <a:off x="680720" y="4783300"/>
            <a:ext cx="5445900" cy="3913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8" name="Google Shape;588;g2971da87e2f_0_582:notes"/>
          <p:cNvSpPr txBox="1">
            <a:spLocks noGrp="1"/>
          </p:cNvSpPr>
          <p:nvPr>
            <p:ph type="sldNum" idx="12"/>
          </p:nvPr>
        </p:nvSpPr>
        <p:spPr>
          <a:xfrm>
            <a:off x="3855838" y="9440634"/>
            <a:ext cx="2949900" cy="4986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2971da87e2f_0_716:notes"/>
          <p:cNvSpPr>
            <a:spLocks noGrp="1" noRot="1" noChangeAspect="1"/>
          </p:cNvSpPr>
          <p:nvPr>
            <p:ph type="sldImg" idx="2"/>
          </p:nvPr>
        </p:nvSpPr>
        <p:spPr>
          <a:xfrm>
            <a:off x="1361440" y="1242416"/>
            <a:ext cx="4084200" cy="3354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g2971da87e2f_0_716:notes"/>
          <p:cNvSpPr txBox="1">
            <a:spLocks noGrp="1"/>
          </p:cNvSpPr>
          <p:nvPr>
            <p:ph type="body" idx="1"/>
          </p:nvPr>
        </p:nvSpPr>
        <p:spPr>
          <a:xfrm>
            <a:off x="680720" y="4783300"/>
            <a:ext cx="5445900" cy="3913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Maths dictionary for parents is really useful!</a:t>
            </a:r>
            <a:endParaRPr/>
          </a:p>
        </p:txBody>
      </p:sp>
      <p:sp>
        <p:nvSpPr>
          <p:cNvPr id="595" name="Google Shape;595;g2971da87e2f_0_716:notes"/>
          <p:cNvSpPr txBox="1">
            <a:spLocks noGrp="1"/>
          </p:cNvSpPr>
          <p:nvPr>
            <p:ph type="sldNum" idx="12"/>
          </p:nvPr>
        </p:nvSpPr>
        <p:spPr>
          <a:xfrm>
            <a:off x="3855838" y="9440634"/>
            <a:ext cx="2949900" cy="4986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notes"/>
          <p:cNvSpPr>
            <a:spLocks noGrp="1" noRot="1" noChangeAspect="1"/>
          </p:cNvSpPr>
          <p:nvPr>
            <p:ph type="sldImg" idx="2"/>
          </p:nvPr>
        </p:nvSpPr>
        <p:spPr>
          <a:xfrm>
            <a:off x="920750" y="746125"/>
            <a:ext cx="4965600" cy="3726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2:notes"/>
          <p:cNvSpPr txBox="1">
            <a:spLocks noGrp="1"/>
          </p:cNvSpPr>
          <p:nvPr>
            <p:ph type="body" idx="1"/>
          </p:nvPr>
        </p:nvSpPr>
        <p:spPr>
          <a:xfrm>
            <a:off x="680720" y="4721186"/>
            <a:ext cx="5445900" cy="4472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2:notes"/>
          <p:cNvSpPr txBox="1">
            <a:spLocks noGrp="1"/>
          </p:cNvSpPr>
          <p:nvPr>
            <p:ph type="sldNum" idx="12"/>
          </p:nvPr>
        </p:nvSpPr>
        <p:spPr>
          <a:xfrm>
            <a:off x="3855838" y="9440646"/>
            <a:ext cx="2949900" cy="4971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27: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p27:notes"/>
          <p:cNvSpPr txBox="1">
            <a:spLocks noGrp="1"/>
          </p:cNvSpPr>
          <p:nvPr>
            <p:ph type="body" idx="1"/>
          </p:nvPr>
        </p:nvSpPr>
        <p:spPr>
          <a:xfrm>
            <a:off x="680720" y="4721186"/>
            <a:ext cx="5445760" cy="447270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3" name="Google Shape;603;p27:notes"/>
          <p:cNvSpPr txBox="1">
            <a:spLocks noGrp="1"/>
          </p:cNvSpPr>
          <p:nvPr>
            <p:ph type="sldNum" idx="12"/>
          </p:nvPr>
        </p:nvSpPr>
        <p:spPr>
          <a:xfrm>
            <a:off x="3855838" y="9440646"/>
            <a:ext cx="2949787" cy="49696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2971da87e2f_0_1905:notes"/>
          <p:cNvSpPr>
            <a:spLocks noGrp="1" noRot="1" noChangeAspect="1"/>
          </p:cNvSpPr>
          <p:nvPr>
            <p:ph type="sldImg" idx="2"/>
          </p:nvPr>
        </p:nvSpPr>
        <p:spPr>
          <a:xfrm>
            <a:off x="920750" y="746125"/>
            <a:ext cx="4965600" cy="3726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2971da87e2f_0_1905:notes"/>
          <p:cNvSpPr txBox="1">
            <a:spLocks noGrp="1"/>
          </p:cNvSpPr>
          <p:nvPr>
            <p:ph type="body" idx="1"/>
          </p:nvPr>
        </p:nvSpPr>
        <p:spPr>
          <a:xfrm>
            <a:off x="680720" y="4721186"/>
            <a:ext cx="5445900" cy="4472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2" name="Google Shape;612;g2971da87e2f_0_1905:notes"/>
          <p:cNvSpPr txBox="1">
            <a:spLocks noGrp="1"/>
          </p:cNvSpPr>
          <p:nvPr>
            <p:ph type="sldNum" idx="12"/>
          </p:nvPr>
        </p:nvSpPr>
        <p:spPr>
          <a:xfrm>
            <a:off x="3855838" y="9440646"/>
            <a:ext cx="2949900" cy="497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2971da87e2f_0_2117:notes"/>
          <p:cNvSpPr>
            <a:spLocks noGrp="1" noRot="1" noChangeAspect="1"/>
          </p:cNvSpPr>
          <p:nvPr>
            <p:ph type="sldImg" idx="2"/>
          </p:nvPr>
        </p:nvSpPr>
        <p:spPr>
          <a:xfrm>
            <a:off x="920750" y="746125"/>
            <a:ext cx="4965600" cy="3726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2971da87e2f_0_2117:notes"/>
          <p:cNvSpPr txBox="1">
            <a:spLocks noGrp="1"/>
          </p:cNvSpPr>
          <p:nvPr>
            <p:ph type="body" idx="1"/>
          </p:nvPr>
        </p:nvSpPr>
        <p:spPr>
          <a:xfrm>
            <a:off x="680720" y="4721186"/>
            <a:ext cx="5445900" cy="4472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2" name="Google Shape;622;g2971da87e2f_0_2117:notes"/>
          <p:cNvSpPr txBox="1">
            <a:spLocks noGrp="1"/>
          </p:cNvSpPr>
          <p:nvPr>
            <p:ph type="sldNum" idx="12"/>
          </p:nvPr>
        </p:nvSpPr>
        <p:spPr>
          <a:xfrm>
            <a:off x="3855838" y="9440646"/>
            <a:ext cx="2949900" cy="497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2971da87e2f_0_1984:notes"/>
          <p:cNvSpPr txBox="1">
            <a:spLocks noGrp="1"/>
          </p:cNvSpPr>
          <p:nvPr>
            <p:ph type="body" idx="1"/>
          </p:nvPr>
        </p:nvSpPr>
        <p:spPr>
          <a:xfrm>
            <a:off x="680720" y="4783300"/>
            <a:ext cx="5445900" cy="3913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9" name="Google Shape;629;g2971da87e2f_0_1984:notes"/>
          <p:cNvSpPr>
            <a:spLocks noGrp="1" noRot="1" noChangeAspect="1"/>
          </p:cNvSpPr>
          <p:nvPr>
            <p:ph type="sldImg" idx="2"/>
          </p:nvPr>
        </p:nvSpPr>
        <p:spPr>
          <a:xfrm>
            <a:off x="1361440" y="1242416"/>
            <a:ext cx="4084200" cy="3354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2973d82ac4b_0_0:notes"/>
          <p:cNvSpPr>
            <a:spLocks noGrp="1" noRot="1" noChangeAspect="1"/>
          </p:cNvSpPr>
          <p:nvPr>
            <p:ph type="sldImg" idx="2"/>
          </p:nvPr>
        </p:nvSpPr>
        <p:spPr>
          <a:xfrm>
            <a:off x="920750" y="746125"/>
            <a:ext cx="4965600" cy="3726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2973d82ac4b_0_0:notes"/>
          <p:cNvSpPr txBox="1">
            <a:spLocks noGrp="1"/>
          </p:cNvSpPr>
          <p:nvPr>
            <p:ph type="body" idx="1"/>
          </p:nvPr>
        </p:nvSpPr>
        <p:spPr>
          <a:xfrm>
            <a:off x="680720" y="4721186"/>
            <a:ext cx="5445900" cy="4472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9" name="Google Shape;639;g2973d82ac4b_0_0:notes"/>
          <p:cNvSpPr txBox="1">
            <a:spLocks noGrp="1"/>
          </p:cNvSpPr>
          <p:nvPr>
            <p:ph type="sldNum" idx="12"/>
          </p:nvPr>
        </p:nvSpPr>
        <p:spPr>
          <a:xfrm>
            <a:off x="3855838" y="9440646"/>
            <a:ext cx="2949900" cy="497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2973d82ac4b_0_5:notes"/>
          <p:cNvSpPr>
            <a:spLocks noGrp="1" noRot="1" noChangeAspect="1"/>
          </p:cNvSpPr>
          <p:nvPr>
            <p:ph type="sldImg" idx="2"/>
          </p:nvPr>
        </p:nvSpPr>
        <p:spPr>
          <a:xfrm>
            <a:off x="920750" y="746125"/>
            <a:ext cx="4965600" cy="3726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2973d82ac4b_0_5:notes"/>
          <p:cNvSpPr txBox="1">
            <a:spLocks noGrp="1"/>
          </p:cNvSpPr>
          <p:nvPr>
            <p:ph type="body" idx="1"/>
          </p:nvPr>
        </p:nvSpPr>
        <p:spPr>
          <a:xfrm>
            <a:off x="680720" y="4721186"/>
            <a:ext cx="5445900" cy="4472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5" name="Google Shape;645;g2973d82ac4b_0_5:notes"/>
          <p:cNvSpPr txBox="1">
            <a:spLocks noGrp="1"/>
          </p:cNvSpPr>
          <p:nvPr>
            <p:ph type="sldNum" idx="12"/>
          </p:nvPr>
        </p:nvSpPr>
        <p:spPr>
          <a:xfrm>
            <a:off x="3855838" y="9440646"/>
            <a:ext cx="2949900" cy="497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2973d82ac4b_0_10:notes"/>
          <p:cNvSpPr>
            <a:spLocks noGrp="1" noRot="1" noChangeAspect="1"/>
          </p:cNvSpPr>
          <p:nvPr>
            <p:ph type="sldImg" idx="2"/>
          </p:nvPr>
        </p:nvSpPr>
        <p:spPr>
          <a:xfrm>
            <a:off x="920750" y="746125"/>
            <a:ext cx="4965600" cy="3726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2973d82ac4b_0_10:notes"/>
          <p:cNvSpPr txBox="1">
            <a:spLocks noGrp="1"/>
          </p:cNvSpPr>
          <p:nvPr>
            <p:ph type="body" idx="1"/>
          </p:nvPr>
        </p:nvSpPr>
        <p:spPr>
          <a:xfrm>
            <a:off x="680720" y="4721186"/>
            <a:ext cx="5445900" cy="4472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1" name="Google Shape;651;g2973d82ac4b_0_10:notes"/>
          <p:cNvSpPr txBox="1">
            <a:spLocks noGrp="1"/>
          </p:cNvSpPr>
          <p:nvPr>
            <p:ph type="sldNum" idx="12"/>
          </p:nvPr>
        </p:nvSpPr>
        <p:spPr>
          <a:xfrm>
            <a:off x="3855838" y="9440646"/>
            <a:ext cx="2949900" cy="497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2973d82ac4b_0_17:notes"/>
          <p:cNvSpPr>
            <a:spLocks noGrp="1" noRot="1" noChangeAspect="1"/>
          </p:cNvSpPr>
          <p:nvPr>
            <p:ph type="sldImg" idx="2"/>
          </p:nvPr>
        </p:nvSpPr>
        <p:spPr>
          <a:xfrm>
            <a:off x="920750" y="746125"/>
            <a:ext cx="4965600" cy="3726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2973d82ac4b_0_17:notes"/>
          <p:cNvSpPr txBox="1">
            <a:spLocks noGrp="1"/>
          </p:cNvSpPr>
          <p:nvPr>
            <p:ph type="body" idx="1"/>
          </p:nvPr>
        </p:nvSpPr>
        <p:spPr>
          <a:xfrm>
            <a:off x="680720" y="4721186"/>
            <a:ext cx="5445900" cy="4472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9" name="Google Shape;659;g2973d82ac4b_0_17:notes"/>
          <p:cNvSpPr txBox="1">
            <a:spLocks noGrp="1"/>
          </p:cNvSpPr>
          <p:nvPr>
            <p:ph type="sldNum" idx="12"/>
          </p:nvPr>
        </p:nvSpPr>
        <p:spPr>
          <a:xfrm>
            <a:off x="3855838" y="9440646"/>
            <a:ext cx="2949900" cy="497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2971da87e2f_0_2599:notes"/>
          <p:cNvSpPr txBox="1">
            <a:spLocks noGrp="1"/>
          </p:cNvSpPr>
          <p:nvPr>
            <p:ph type="body" idx="1"/>
          </p:nvPr>
        </p:nvSpPr>
        <p:spPr>
          <a:xfrm>
            <a:off x="680721" y="4783306"/>
            <a:ext cx="5445600" cy="3913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7" name="Google Shape;667;g2971da87e2f_0_2599:notes"/>
          <p:cNvSpPr>
            <a:spLocks noGrp="1" noRot="1" noChangeAspect="1"/>
          </p:cNvSpPr>
          <p:nvPr>
            <p:ph type="sldImg" idx="2"/>
          </p:nvPr>
        </p:nvSpPr>
        <p:spPr>
          <a:xfrm>
            <a:off x="1168059" y="1243013"/>
            <a:ext cx="4471200" cy="3353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971da87e2f_0_243:notes"/>
          <p:cNvSpPr>
            <a:spLocks noGrp="1" noRot="1" noChangeAspect="1"/>
          </p:cNvSpPr>
          <p:nvPr>
            <p:ph type="sldImg" idx="2"/>
          </p:nvPr>
        </p:nvSpPr>
        <p:spPr>
          <a:xfrm>
            <a:off x="920750" y="746125"/>
            <a:ext cx="4965600" cy="3726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g2971da87e2f_0_243:notes"/>
          <p:cNvSpPr txBox="1">
            <a:spLocks noGrp="1"/>
          </p:cNvSpPr>
          <p:nvPr>
            <p:ph type="body" idx="1"/>
          </p:nvPr>
        </p:nvSpPr>
        <p:spPr>
          <a:xfrm>
            <a:off x="680720" y="4721186"/>
            <a:ext cx="5445900" cy="4472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7" name="Google Shape;357;g2971da87e2f_0_243:notes"/>
          <p:cNvSpPr txBox="1">
            <a:spLocks noGrp="1"/>
          </p:cNvSpPr>
          <p:nvPr>
            <p:ph type="sldNum" idx="12"/>
          </p:nvPr>
        </p:nvSpPr>
        <p:spPr>
          <a:xfrm>
            <a:off x="3855838" y="9440646"/>
            <a:ext cx="2949900" cy="4971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4: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4:notes"/>
          <p:cNvSpPr txBox="1">
            <a:spLocks noGrp="1"/>
          </p:cNvSpPr>
          <p:nvPr>
            <p:ph type="body" idx="1"/>
          </p:nvPr>
        </p:nvSpPr>
        <p:spPr>
          <a:xfrm>
            <a:off x="680720" y="4721186"/>
            <a:ext cx="5445760" cy="447270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p4:notes"/>
          <p:cNvSpPr txBox="1">
            <a:spLocks noGrp="1"/>
          </p:cNvSpPr>
          <p:nvPr>
            <p:ph type="sldNum" idx="12"/>
          </p:nvPr>
        </p:nvSpPr>
        <p:spPr>
          <a:xfrm>
            <a:off x="3855838" y="9440646"/>
            <a:ext cx="2949787" cy="49696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5:notes"/>
          <p:cNvSpPr txBox="1">
            <a:spLocks noGrp="1"/>
          </p:cNvSpPr>
          <p:nvPr>
            <p:ph type="body" idx="1"/>
          </p:nvPr>
        </p:nvSpPr>
        <p:spPr>
          <a:xfrm>
            <a:off x="680720" y="4721186"/>
            <a:ext cx="5445760" cy="447270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p5: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6:notes"/>
          <p:cNvSpPr txBox="1">
            <a:spLocks noGrp="1"/>
          </p:cNvSpPr>
          <p:nvPr>
            <p:ph type="body" idx="1"/>
          </p:nvPr>
        </p:nvSpPr>
        <p:spPr>
          <a:xfrm>
            <a:off x="680720" y="4721186"/>
            <a:ext cx="5445760" cy="447270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p6: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971da87e2f_0_2302:notes"/>
          <p:cNvSpPr>
            <a:spLocks noGrp="1" noRot="1" noChangeAspect="1"/>
          </p:cNvSpPr>
          <p:nvPr>
            <p:ph type="sldImg" idx="2"/>
          </p:nvPr>
        </p:nvSpPr>
        <p:spPr>
          <a:xfrm>
            <a:off x="1134831" y="745449"/>
            <a:ext cx="4538100" cy="3727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5" name="Google Shape;395;g2971da87e2f_0_2302:notes"/>
          <p:cNvSpPr txBox="1">
            <a:spLocks noGrp="1"/>
          </p:cNvSpPr>
          <p:nvPr>
            <p:ph type="body" idx="1"/>
          </p:nvPr>
        </p:nvSpPr>
        <p:spPr>
          <a:xfrm>
            <a:off x="680720" y="4721179"/>
            <a:ext cx="5445900" cy="44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2971da87e2f_0_2211:notes"/>
          <p:cNvSpPr>
            <a:spLocks noGrp="1" noRot="1" noChangeAspect="1"/>
          </p:cNvSpPr>
          <p:nvPr>
            <p:ph type="sldImg" idx="2"/>
          </p:nvPr>
        </p:nvSpPr>
        <p:spPr>
          <a:xfrm>
            <a:off x="1134831" y="745449"/>
            <a:ext cx="4538100" cy="3727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2" name="Google Shape;402;g2971da87e2f_0_2211:notes"/>
          <p:cNvSpPr txBox="1">
            <a:spLocks noGrp="1"/>
          </p:cNvSpPr>
          <p:nvPr>
            <p:ph type="body" idx="1"/>
          </p:nvPr>
        </p:nvSpPr>
        <p:spPr>
          <a:xfrm>
            <a:off x="680720" y="4721179"/>
            <a:ext cx="5445900" cy="44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cxnSp>
        <p:nvCxnSpPr>
          <p:cNvPr id="14" name="Google Shape;14;p2"/>
          <p:cNvCxnSpPr/>
          <p:nvPr/>
        </p:nvCxnSpPr>
        <p:spPr>
          <a:xfrm>
            <a:off x="7007735" y="4235850"/>
            <a:ext cx="562200" cy="0"/>
          </a:xfrm>
          <a:prstGeom prst="straightConnector1">
            <a:avLst/>
          </a:prstGeom>
          <a:noFill/>
          <a:ln w="76200" cap="flat" cmpd="sng">
            <a:solidFill>
              <a:schemeClr val="lt2"/>
            </a:solidFill>
            <a:prstDash val="solid"/>
            <a:round/>
            <a:headEnd type="none" w="sm" len="sm"/>
            <a:tailEnd type="none" w="sm" len="sm"/>
          </a:ln>
        </p:spPr>
      </p:cxnSp>
      <p:cxnSp>
        <p:nvCxnSpPr>
          <p:cNvPr id="15" name="Google Shape;15;p2"/>
          <p:cNvCxnSpPr/>
          <p:nvPr/>
        </p:nvCxnSpPr>
        <p:spPr>
          <a:xfrm>
            <a:off x="1575035" y="4211002"/>
            <a:ext cx="562200" cy="0"/>
          </a:xfrm>
          <a:prstGeom prst="straightConnector1">
            <a:avLst/>
          </a:prstGeom>
          <a:noFill/>
          <a:ln w="76200" cap="flat" cmpd="sng">
            <a:solidFill>
              <a:schemeClr val="lt2"/>
            </a:solidFill>
            <a:prstDash val="solid"/>
            <a:round/>
            <a:headEnd type="none" w="sm" len="sm"/>
            <a:tailEnd type="none" w="sm" len="sm"/>
          </a:ln>
        </p:spPr>
      </p:cxnSp>
      <p:grpSp>
        <p:nvGrpSpPr>
          <p:cNvPr id="16" name="Google Shape;16;p2"/>
          <p:cNvGrpSpPr/>
          <p:nvPr/>
        </p:nvGrpSpPr>
        <p:grpSpPr>
          <a:xfrm>
            <a:off x="1004144" y="1362666"/>
            <a:ext cx="7136668" cy="203195"/>
            <a:chOff x="1346429" y="1011300"/>
            <a:chExt cx="6452100" cy="152400"/>
          </a:xfrm>
        </p:grpSpPr>
        <p:cxnSp>
          <p:nvCxnSpPr>
            <p:cNvPr id="17" name="Google Shape;17;p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8" name="Google Shape;18;p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9" name="Google Shape;19;p2"/>
          <p:cNvGrpSpPr/>
          <p:nvPr/>
        </p:nvGrpSpPr>
        <p:grpSpPr>
          <a:xfrm>
            <a:off x="1004151" y="5292001"/>
            <a:ext cx="7136668" cy="203195"/>
            <a:chOff x="1346435" y="3969088"/>
            <a:chExt cx="6452100" cy="152400"/>
          </a:xfrm>
        </p:grpSpPr>
        <p:cxnSp>
          <p:nvCxnSpPr>
            <p:cNvPr id="20" name="Google Shape;20;p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21" name="Google Shape;21;p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22" name="Google Shape;22;p2"/>
          <p:cNvSpPr txBox="1">
            <a:spLocks noGrp="1"/>
          </p:cNvSpPr>
          <p:nvPr>
            <p:ph type="ctrTitle"/>
          </p:nvPr>
        </p:nvSpPr>
        <p:spPr>
          <a:xfrm>
            <a:off x="1004150" y="2335685"/>
            <a:ext cx="7136700" cy="13632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23" name="Google Shape;23;p2"/>
          <p:cNvSpPr txBox="1">
            <a:spLocks noGrp="1"/>
          </p:cNvSpPr>
          <p:nvPr>
            <p:ph type="subTitle" idx="1"/>
          </p:nvPr>
        </p:nvSpPr>
        <p:spPr>
          <a:xfrm>
            <a:off x="2137225" y="3800052"/>
            <a:ext cx="4870500" cy="10569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24" name="Google Shape;24;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9"/>
        <p:cNvGrpSpPr/>
        <p:nvPr/>
      </p:nvGrpSpPr>
      <p:grpSpPr>
        <a:xfrm>
          <a:off x="0" y="0"/>
          <a:ext cx="0" cy="0"/>
          <a:chOff x="0" y="0"/>
          <a:chExt cx="0" cy="0"/>
        </a:xfrm>
      </p:grpSpPr>
      <p:sp>
        <p:nvSpPr>
          <p:cNvPr id="60" name="Google Shape;60;p11"/>
          <p:cNvSpPr/>
          <p:nvPr/>
        </p:nvSpPr>
        <p:spPr>
          <a:xfrm>
            <a:off x="-75" y="6727600"/>
            <a:ext cx="9144000" cy="130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1"/>
          <p:cNvSpPr txBox="1">
            <a:spLocks noGrp="1"/>
          </p:cNvSpPr>
          <p:nvPr>
            <p:ph type="title" hasCustomPrompt="1"/>
          </p:nvPr>
        </p:nvSpPr>
        <p:spPr>
          <a:xfrm>
            <a:off x="311700" y="1739800"/>
            <a:ext cx="8520600" cy="20511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62" name="Google Shape;62;p11"/>
          <p:cNvSpPr txBox="1">
            <a:spLocks noGrp="1"/>
          </p:cNvSpPr>
          <p:nvPr>
            <p:ph type="body" idx="1"/>
          </p:nvPr>
        </p:nvSpPr>
        <p:spPr>
          <a:xfrm>
            <a:off x="311700" y="3994200"/>
            <a:ext cx="8520600" cy="14289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63" name="Google Shape;63;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
        <p:cNvGrpSpPr/>
        <p:nvPr/>
      </p:nvGrpSpPr>
      <p:grpSpPr>
        <a:xfrm>
          <a:off x="0" y="0"/>
          <a:ext cx="0" cy="0"/>
          <a:chOff x="0" y="0"/>
          <a:chExt cx="0" cy="0"/>
        </a:xfrm>
      </p:grpSpPr>
      <p:sp>
        <p:nvSpPr>
          <p:cNvPr id="65" name="Google Shape;65;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6"/>
        <p:cNvGrpSpPr/>
        <p:nvPr/>
      </p:nvGrpSpPr>
      <p:grpSpPr>
        <a:xfrm>
          <a:off x="0" y="0"/>
          <a:ext cx="0" cy="0"/>
          <a:chOff x="0" y="0"/>
          <a:chExt cx="0" cy="0"/>
        </a:xfrm>
      </p:grpSpPr>
      <p:sp>
        <p:nvSpPr>
          <p:cNvPr id="67" name="Google Shape;67;p13"/>
          <p:cNvSpPr txBox="1">
            <a:spLocks noGrp="1"/>
          </p:cNvSpPr>
          <p:nvPr>
            <p:ph type="title"/>
          </p:nvPr>
        </p:nvSpPr>
        <p:spPr>
          <a:xfrm>
            <a:off x="822960" y="365760"/>
            <a:ext cx="7521000" cy="548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dk1"/>
              </a:buClr>
              <a:buSzPts val="18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8" name="Google Shape;68;p13"/>
          <p:cNvSpPr txBox="1">
            <a:spLocks noGrp="1"/>
          </p:cNvSpPr>
          <p:nvPr>
            <p:ph type="body" idx="1"/>
          </p:nvPr>
        </p:nvSpPr>
        <p:spPr>
          <a:xfrm>
            <a:off x="822960" y="1100628"/>
            <a:ext cx="7521000" cy="3579900"/>
          </a:xfrm>
          <a:prstGeom prst="rect">
            <a:avLst/>
          </a:prstGeom>
          <a:noFill/>
          <a:ln>
            <a:noFill/>
          </a:ln>
        </p:spPr>
        <p:txBody>
          <a:bodyPr spcFirstLastPara="1" wrap="square" lIns="91425" tIns="45700" rIns="91425" bIns="45700" anchor="t" anchorCtr="0">
            <a:normAutofit/>
          </a:bodyPr>
          <a:lstStyle>
            <a:lvl1pPr marL="457200" lvl="0" indent="-342900" algn="l" rtl="0">
              <a:spcBef>
                <a:spcPts val="800"/>
              </a:spcBef>
              <a:spcAft>
                <a:spcPts val="0"/>
              </a:spcAft>
              <a:buClr>
                <a:schemeClr val="dk1"/>
              </a:buClr>
              <a:buSzPts val="1800"/>
              <a:buChar char="●"/>
              <a:defRPr/>
            </a:lvl1pPr>
            <a:lvl2pPr marL="914400" lvl="1" indent="-342900" algn="l" rtl="0">
              <a:spcBef>
                <a:spcPts val="1200"/>
              </a:spcBef>
              <a:spcAft>
                <a:spcPts val="0"/>
              </a:spcAft>
              <a:buSzPts val="1800"/>
              <a:buChar char="○"/>
              <a:defRPr/>
            </a:lvl2pPr>
            <a:lvl3pPr marL="1371600" lvl="2" indent="-342900" algn="l" rtl="0">
              <a:spcBef>
                <a:spcPts val="1200"/>
              </a:spcBef>
              <a:spcAft>
                <a:spcPts val="0"/>
              </a:spcAft>
              <a:buSzPts val="1800"/>
              <a:buChar char="■"/>
              <a:defRPr/>
            </a:lvl3pPr>
            <a:lvl4pPr marL="1828800" lvl="3" indent="-342900" algn="l" rtl="0">
              <a:spcBef>
                <a:spcPts val="1200"/>
              </a:spcBef>
              <a:spcAft>
                <a:spcPts val="0"/>
              </a:spcAft>
              <a:buSzPts val="1800"/>
              <a:buChar char="●"/>
              <a:defRPr/>
            </a:lvl4pPr>
            <a:lvl5pPr marL="2286000" lvl="4" indent="-342900" algn="l" rtl="0">
              <a:spcBef>
                <a:spcPts val="1200"/>
              </a:spcBef>
              <a:spcAft>
                <a:spcPts val="0"/>
              </a:spcAft>
              <a:buSzPts val="1800"/>
              <a:buChar char="○"/>
              <a:defRPr/>
            </a:lvl5pPr>
            <a:lvl6pPr marL="2743200" lvl="5" indent="-342900" algn="l" rtl="0">
              <a:spcBef>
                <a:spcPts val="1200"/>
              </a:spcBef>
              <a:spcAft>
                <a:spcPts val="0"/>
              </a:spcAft>
              <a:buSzPts val="1800"/>
              <a:buChar char="■"/>
              <a:defRPr/>
            </a:lvl6pPr>
            <a:lvl7pPr marL="3200400" lvl="6" indent="-342900" algn="l" rtl="0">
              <a:spcBef>
                <a:spcPts val="1200"/>
              </a:spcBef>
              <a:spcAft>
                <a:spcPts val="0"/>
              </a:spcAft>
              <a:buSzPts val="1800"/>
              <a:buChar char="●"/>
              <a:defRPr/>
            </a:lvl7pPr>
            <a:lvl8pPr marL="3657600" lvl="7" indent="-342900" algn="l" rtl="0">
              <a:spcBef>
                <a:spcPts val="1200"/>
              </a:spcBef>
              <a:spcAft>
                <a:spcPts val="0"/>
              </a:spcAft>
              <a:buSzPts val="1800"/>
              <a:buChar char="○"/>
              <a:defRPr/>
            </a:lvl8pPr>
            <a:lvl9pPr marL="4114800" lvl="8" indent="-342900" algn="l" rtl="0">
              <a:spcBef>
                <a:spcPts val="1200"/>
              </a:spcBef>
              <a:spcAft>
                <a:spcPts val="1200"/>
              </a:spcAft>
              <a:buSzPts val="1800"/>
              <a:buChar char="■"/>
              <a:defRPr/>
            </a:lvl9pPr>
          </a:lstStyle>
          <a:p>
            <a:endParaRPr/>
          </a:p>
        </p:txBody>
      </p:sp>
      <p:sp>
        <p:nvSpPr>
          <p:cNvPr id="69" name="Google Shape;69;p13"/>
          <p:cNvSpPr txBox="1">
            <a:spLocks noGrp="1"/>
          </p:cNvSpPr>
          <p:nvPr>
            <p:ph type="dt" idx="10"/>
          </p:nvPr>
        </p:nvSpPr>
        <p:spPr>
          <a:xfrm rot="-2459877">
            <a:off x="201205" y="5870469"/>
            <a:ext cx="2176266" cy="201165"/>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0" name="Google Shape;70;p13"/>
          <p:cNvSpPr txBox="1">
            <a:spLocks noGrp="1"/>
          </p:cNvSpPr>
          <p:nvPr>
            <p:ph type="ftr" idx="11"/>
          </p:nvPr>
        </p:nvSpPr>
        <p:spPr>
          <a:xfrm>
            <a:off x="3517514" y="6285122"/>
            <a:ext cx="4724400" cy="274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1" name="Google Shape;71;p13"/>
          <p:cNvSpPr>
            <a:spLocks noGrp="1"/>
          </p:cNvSpPr>
          <p:nvPr>
            <p:ph type="sldNum" idx="12"/>
          </p:nvPr>
        </p:nvSpPr>
        <p:spPr>
          <a:xfrm>
            <a:off x="8401038" y="6170822"/>
            <a:ext cx="502800" cy="502800"/>
          </a:xfrm>
          <a:prstGeom prst="ellipse">
            <a:avLst/>
          </a:prstGeom>
          <a:noFill/>
          <a:ln w="19050" cap="flat" cmpd="sng">
            <a:solidFill>
              <a:srgbClr val="FFFFFF"/>
            </a:solidFill>
            <a:prstDash val="solid"/>
            <a:round/>
            <a:headEnd type="none" w="sm" len="sm"/>
            <a:tailEnd type="none" w="sm" len="sm"/>
          </a:ln>
        </p:spPr>
        <p:txBody>
          <a:bodyPr spcFirstLastPara="1" wrap="square" lIns="9125" tIns="9125" rIns="9125" bIns="9125" anchor="ctr" anchorCtr="0">
            <a:norm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8"/>
        <p:cNvGrpSpPr/>
        <p:nvPr/>
      </p:nvGrpSpPr>
      <p:grpSpPr>
        <a:xfrm>
          <a:off x="0" y="0"/>
          <a:ext cx="0" cy="0"/>
          <a:chOff x="0" y="0"/>
          <a:chExt cx="0" cy="0"/>
        </a:xfrm>
      </p:grpSpPr>
      <p:sp>
        <p:nvSpPr>
          <p:cNvPr id="79" name="Google Shape;79;p15"/>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0" name="Google Shape;80;p1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rtl="0">
              <a:spcBef>
                <a:spcPts val="640"/>
              </a:spcBef>
              <a:spcAft>
                <a:spcPts val="0"/>
              </a:spcAft>
              <a:buClr>
                <a:srgbClr val="888888"/>
              </a:buClr>
              <a:buSzPts val="3200"/>
              <a:buNone/>
              <a:defRPr>
                <a:solidFill>
                  <a:srgbClr val="888888"/>
                </a:solidFill>
              </a:defRPr>
            </a:lvl1pPr>
            <a:lvl2pPr lvl="1" algn="ctr" rtl="0">
              <a:spcBef>
                <a:spcPts val="560"/>
              </a:spcBef>
              <a:spcAft>
                <a:spcPts val="0"/>
              </a:spcAft>
              <a:buClr>
                <a:srgbClr val="888888"/>
              </a:buClr>
              <a:buSzPts val="2800"/>
              <a:buNone/>
              <a:defRPr>
                <a:solidFill>
                  <a:srgbClr val="888888"/>
                </a:solidFill>
              </a:defRPr>
            </a:lvl2pPr>
            <a:lvl3pPr lvl="2" algn="ctr" rtl="0">
              <a:spcBef>
                <a:spcPts val="480"/>
              </a:spcBef>
              <a:spcAft>
                <a:spcPts val="0"/>
              </a:spcAft>
              <a:buClr>
                <a:srgbClr val="888888"/>
              </a:buClr>
              <a:buSzPts val="2400"/>
              <a:buNone/>
              <a:defRPr>
                <a:solidFill>
                  <a:srgbClr val="888888"/>
                </a:solidFill>
              </a:defRPr>
            </a:lvl3pPr>
            <a:lvl4pPr lvl="3" algn="ctr" rtl="0">
              <a:spcBef>
                <a:spcPts val="400"/>
              </a:spcBef>
              <a:spcAft>
                <a:spcPts val="0"/>
              </a:spcAft>
              <a:buClr>
                <a:srgbClr val="888888"/>
              </a:buClr>
              <a:buSzPts val="2000"/>
              <a:buNone/>
              <a:defRPr>
                <a:solidFill>
                  <a:srgbClr val="888888"/>
                </a:solidFill>
              </a:defRPr>
            </a:lvl4pPr>
            <a:lvl5pPr lvl="4" algn="ctr" rtl="0">
              <a:spcBef>
                <a:spcPts val="400"/>
              </a:spcBef>
              <a:spcAft>
                <a:spcPts val="0"/>
              </a:spcAft>
              <a:buClr>
                <a:srgbClr val="888888"/>
              </a:buClr>
              <a:buSzPts val="2000"/>
              <a:buNone/>
              <a:defRPr>
                <a:solidFill>
                  <a:srgbClr val="888888"/>
                </a:solidFill>
              </a:defRPr>
            </a:lvl5pPr>
            <a:lvl6pPr lvl="5" algn="ctr" rtl="0">
              <a:spcBef>
                <a:spcPts val="400"/>
              </a:spcBef>
              <a:spcAft>
                <a:spcPts val="0"/>
              </a:spcAft>
              <a:buClr>
                <a:srgbClr val="888888"/>
              </a:buClr>
              <a:buSzPts val="2000"/>
              <a:buNone/>
              <a:defRPr>
                <a:solidFill>
                  <a:srgbClr val="888888"/>
                </a:solidFill>
              </a:defRPr>
            </a:lvl6pPr>
            <a:lvl7pPr lvl="6" algn="ctr" rtl="0">
              <a:spcBef>
                <a:spcPts val="400"/>
              </a:spcBef>
              <a:spcAft>
                <a:spcPts val="0"/>
              </a:spcAft>
              <a:buClr>
                <a:srgbClr val="888888"/>
              </a:buClr>
              <a:buSzPts val="2000"/>
              <a:buNone/>
              <a:defRPr>
                <a:solidFill>
                  <a:srgbClr val="888888"/>
                </a:solidFill>
              </a:defRPr>
            </a:lvl7pPr>
            <a:lvl8pPr lvl="7" algn="ctr" rtl="0">
              <a:spcBef>
                <a:spcPts val="400"/>
              </a:spcBef>
              <a:spcAft>
                <a:spcPts val="0"/>
              </a:spcAft>
              <a:buClr>
                <a:srgbClr val="888888"/>
              </a:buClr>
              <a:buSzPts val="2000"/>
              <a:buNone/>
              <a:defRPr>
                <a:solidFill>
                  <a:srgbClr val="888888"/>
                </a:solidFill>
              </a:defRPr>
            </a:lvl8pPr>
            <a:lvl9pPr lvl="8" algn="ctr" rtl="0">
              <a:spcBef>
                <a:spcPts val="400"/>
              </a:spcBef>
              <a:spcAft>
                <a:spcPts val="0"/>
              </a:spcAft>
              <a:buClr>
                <a:srgbClr val="888888"/>
              </a:buClr>
              <a:buSzPts val="2000"/>
              <a:buNone/>
              <a:defRPr>
                <a:solidFill>
                  <a:srgbClr val="888888"/>
                </a:solidFill>
              </a:defRPr>
            </a:lvl9pPr>
          </a:lstStyle>
          <a:p>
            <a:endParaRPr/>
          </a:p>
        </p:txBody>
      </p:sp>
      <p:sp>
        <p:nvSpPr>
          <p:cNvPr id="81" name="Google Shape;81;p1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2" name="Google Shape;82;p1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3" name="Google Shape;83;p1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4"/>
        <p:cNvGrpSpPr/>
        <p:nvPr/>
      </p:nvGrpSpPr>
      <p:grpSpPr>
        <a:xfrm>
          <a:off x="0" y="0"/>
          <a:ext cx="0" cy="0"/>
          <a:chOff x="0" y="0"/>
          <a:chExt cx="0" cy="0"/>
        </a:xfrm>
      </p:grpSpPr>
      <p:sp>
        <p:nvSpPr>
          <p:cNvPr id="85" name="Google Shape;85;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6" name="Google Shape;86;p16"/>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87" name="Google Shape;87;p1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8" name="Google Shape;88;p1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9" name="Google Shape;89;p1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dk1"/>
              </a:buClr>
              <a:buSzPts val="4000"/>
              <a:buFont typeface="Calibri"/>
              <a:buNone/>
              <a:defRPr sz="4000" b="1"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2" name="Google Shape;92;p17"/>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rmAutofit/>
          </a:bodyPr>
          <a:lstStyle>
            <a:lvl1pPr marL="457200" lvl="0" indent="-228600" algn="l" rtl="0">
              <a:spcBef>
                <a:spcPts val="400"/>
              </a:spcBef>
              <a:spcAft>
                <a:spcPts val="0"/>
              </a:spcAft>
              <a:buClr>
                <a:srgbClr val="888888"/>
              </a:buClr>
              <a:buSzPts val="2000"/>
              <a:buNone/>
              <a:defRPr sz="2000">
                <a:solidFill>
                  <a:srgbClr val="888888"/>
                </a:solidFill>
              </a:defRPr>
            </a:lvl1pPr>
            <a:lvl2pPr marL="914400" lvl="1" indent="-228600" algn="l" rtl="0">
              <a:spcBef>
                <a:spcPts val="360"/>
              </a:spcBef>
              <a:spcAft>
                <a:spcPts val="0"/>
              </a:spcAft>
              <a:buClr>
                <a:srgbClr val="888888"/>
              </a:buClr>
              <a:buSzPts val="1800"/>
              <a:buNone/>
              <a:defRPr sz="1800">
                <a:solidFill>
                  <a:srgbClr val="888888"/>
                </a:solidFill>
              </a:defRPr>
            </a:lvl2pPr>
            <a:lvl3pPr marL="1371600" lvl="2" indent="-228600" algn="l" rtl="0">
              <a:spcBef>
                <a:spcPts val="320"/>
              </a:spcBef>
              <a:spcAft>
                <a:spcPts val="0"/>
              </a:spcAft>
              <a:buClr>
                <a:srgbClr val="888888"/>
              </a:buClr>
              <a:buSzPts val="1600"/>
              <a:buNone/>
              <a:defRPr sz="1600">
                <a:solidFill>
                  <a:srgbClr val="888888"/>
                </a:solidFill>
              </a:defRPr>
            </a:lvl3pPr>
            <a:lvl4pPr marL="1828800" lvl="3" indent="-228600" algn="l" rtl="0">
              <a:spcBef>
                <a:spcPts val="280"/>
              </a:spcBef>
              <a:spcAft>
                <a:spcPts val="0"/>
              </a:spcAft>
              <a:buClr>
                <a:srgbClr val="888888"/>
              </a:buClr>
              <a:buSzPts val="1400"/>
              <a:buNone/>
              <a:defRPr sz="1400">
                <a:solidFill>
                  <a:srgbClr val="888888"/>
                </a:solidFill>
              </a:defRPr>
            </a:lvl4pPr>
            <a:lvl5pPr marL="2286000" lvl="4" indent="-228600" algn="l" rtl="0">
              <a:spcBef>
                <a:spcPts val="280"/>
              </a:spcBef>
              <a:spcAft>
                <a:spcPts val="0"/>
              </a:spcAft>
              <a:buClr>
                <a:srgbClr val="888888"/>
              </a:buClr>
              <a:buSzPts val="1400"/>
              <a:buNone/>
              <a:defRPr sz="1400">
                <a:solidFill>
                  <a:srgbClr val="888888"/>
                </a:solidFill>
              </a:defRPr>
            </a:lvl5pPr>
            <a:lvl6pPr marL="2743200" lvl="5" indent="-228600" algn="l" rtl="0">
              <a:spcBef>
                <a:spcPts val="280"/>
              </a:spcBef>
              <a:spcAft>
                <a:spcPts val="0"/>
              </a:spcAft>
              <a:buClr>
                <a:srgbClr val="888888"/>
              </a:buClr>
              <a:buSzPts val="1400"/>
              <a:buNone/>
              <a:defRPr sz="1400">
                <a:solidFill>
                  <a:srgbClr val="888888"/>
                </a:solidFill>
              </a:defRPr>
            </a:lvl6pPr>
            <a:lvl7pPr marL="3200400" lvl="6" indent="-228600" algn="l" rtl="0">
              <a:spcBef>
                <a:spcPts val="280"/>
              </a:spcBef>
              <a:spcAft>
                <a:spcPts val="0"/>
              </a:spcAft>
              <a:buClr>
                <a:srgbClr val="888888"/>
              </a:buClr>
              <a:buSzPts val="1400"/>
              <a:buNone/>
              <a:defRPr sz="1400">
                <a:solidFill>
                  <a:srgbClr val="888888"/>
                </a:solidFill>
              </a:defRPr>
            </a:lvl7pPr>
            <a:lvl8pPr marL="3657600" lvl="7" indent="-228600" algn="l" rtl="0">
              <a:spcBef>
                <a:spcPts val="280"/>
              </a:spcBef>
              <a:spcAft>
                <a:spcPts val="0"/>
              </a:spcAft>
              <a:buClr>
                <a:srgbClr val="888888"/>
              </a:buClr>
              <a:buSzPts val="1400"/>
              <a:buNone/>
              <a:defRPr sz="1400">
                <a:solidFill>
                  <a:srgbClr val="888888"/>
                </a:solidFill>
              </a:defRPr>
            </a:lvl8pPr>
            <a:lvl9pPr marL="4114800" lvl="8" indent="-228600" algn="l" rtl="0">
              <a:spcBef>
                <a:spcPts val="280"/>
              </a:spcBef>
              <a:spcAft>
                <a:spcPts val="0"/>
              </a:spcAft>
              <a:buClr>
                <a:srgbClr val="888888"/>
              </a:buClr>
              <a:buSzPts val="1400"/>
              <a:buNone/>
              <a:defRPr sz="1400">
                <a:solidFill>
                  <a:srgbClr val="888888"/>
                </a:solidFill>
              </a:defRPr>
            </a:lvl9pPr>
          </a:lstStyle>
          <a:p>
            <a:endParaRPr/>
          </a:p>
        </p:txBody>
      </p:sp>
      <p:sp>
        <p:nvSpPr>
          <p:cNvPr id="93" name="Google Shape;93;p1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 name="Google Shape;94;p1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5" name="Google Shape;95;p1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8" name="Google Shape;98;p18"/>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dk1"/>
              </a:buClr>
              <a:buSzPts val="2800"/>
              <a:buChar char="•"/>
              <a:defRPr sz="2800"/>
            </a:lvl1pPr>
            <a:lvl2pPr marL="914400" lvl="1" indent="-381000" algn="l" rtl="0">
              <a:spcBef>
                <a:spcPts val="480"/>
              </a:spcBef>
              <a:spcAft>
                <a:spcPts val="0"/>
              </a:spcAft>
              <a:buClr>
                <a:schemeClr val="dk1"/>
              </a:buClr>
              <a:buSzPts val="2400"/>
              <a:buChar char="–"/>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99" name="Google Shape;99;p18"/>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dk1"/>
              </a:buClr>
              <a:buSzPts val="2800"/>
              <a:buChar char="•"/>
              <a:defRPr sz="2800"/>
            </a:lvl1pPr>
            <a:lvl2pPr marL="914400" lvl="1" indent="-381000" algn="l" rtl="0">
              <a:spcBef>
                <a:spcPts val="480"/>
              </a:spcBef>
              <a:spcAft>
                <a:spcPts val="0"/>
              </a:spcAft>
              <a:buClr>
                <a:schemeClr val="dk1"/>
              </a:buClr>
              <a:buSzPts val="2400"/>
              <a:buChar char="–"/>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100" name="Google Shape;100;p1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1" name="Google Shape;101;p1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2" name="Google Shape;102;p1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3"/>
        <p:cNvGrpSpPr/>
        <p:nvPr/>
      </p:nvGrpSpPr>
      <p:grpSpPr>
        <a:xfrm>
          <a:off x="0" y="0"/>
          <a:ext cx="0" cy="0"/>
          <a:chOff x="0" y="0"/>
          <a:chExt cx="0" cy="0"/>
        </a:xfrm>
      </p:grpSpPr>
      <p:sp>
        <p:nvSpPr>
          <p:cNvPr id="104" name="Google Shape;104;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5" name="Google Shape;105;p19"/>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rmAutofit/>
          </a:bodyPr>
          <a:lstStyle>
            <a:lvl1pPr marL="457200" lvl="0" indent="-228600" algn="l" rtl="0">
              <a:spcBef>
                <a:spcPts val="480"/>
              </a:spcBef>
              <a:spcAft>
                <a:spcPts val="0"/>
              </a:spcAft>
              <a:buClr>
                <a:schemeClr val="dk1"/>
              </a:buClr>
              <a:buSzPts val="2400"/>
              <a:buNone/>
              <a:defRPr sz="2400" b="1"/>
            </a:lvl1pPr>
            <a:lvl2pPr marL="914400" lvl="1" indent="-228600" algn="l" rtl="0">
              <a:spcBef>
                <a:spcPts val="400"/>
              </a:spcBef>
              <a:spcAft>
                <a:spcPts val="0"/>
              </a:spcAft>
              <a:buClr>
                <a:schemeClr val="dk1"/>
              </a:buClr>
              <a:buSzPts val="2000"/>
              <a:buNone/>
              <a:defRPr sz="2000" b="1"/>
            </a:lvl2pPr>
            <a:lvl3pPr marL="1371600" lvl="2" indent="-228600" algn="l" rtl="0">
              <a:spcBef>
                <a:spcPts val="360"/>
              </a:spcBef>
              <a:spcAft>
                <a:spcPts val="0"/>
              </a:spcAft>
              <a:buClr>
                <a:schemeClr val="dk1"/>
              </a:buClr>
              <a:buSzPts val="1800"/>
              <a:buNone/>
              <a:defRPr sz="1800" b="1"/>
            </a:lvl3pPr>
            <a:lvl4pPr marL="1828800" lvl="3" indent="-228600" algn="l" rtl="0">
              <a:spcBef>
                <a:spcPts val="320"/>
              </a:spcBef>
              <a:spcAft>
                <a:spcPts val="0"/>
              </a:spcAft>
              <a:buClr>
                <a:schemeClr val="dk1"/>
              </a:buClr>
              <a:buSzPts val="1600"/>
              <a:buNone/>
              <a:defRPr sz="1600" b="1"/>
            </a:lvl4pPr>
            <a:lvl5pPr marL="2286000" lvl="4" indent="-228600" algn="l" rtl="0">
              <a:spcBef>
                <a:spcPts val="32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106" name="Google Shape;106;p19"/>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rmAutofit/>
          </a:bodyPr>
          <a:lstStyle>
            <a:lvl1pPr marL="457200" lvl="0" indent="-381000" algn="l" rtl="0">
              <a:spcBef>
                <a:spcPts val="480"/>
              </a:spcBef>
              <a:spcAft>
                <a:spcPts val="0"/>
              </a:spcAft>
              <a:buClr>
                <a:schemeClr val="dk1"/>
              </a:buClr>
              <a:buSzPts val="2400"/>
              <a:buChar char="•"/>
              <a:defRPr sz="2400"/>
            </a:lvl1pPr>
            <a:lvl2pPr marL="914400" lvl="1" indent="-355600" algn="l" rtl="0">
              <a:spcBef>
                <a:spcPts val="400"/>
              </a:spcBef>
              <a:spcAft>
                <a:spcPts val="0"/>
              </a:spcAft>
              <a:buClr>
                <a:schemeClr val="dk1"/>
              </a:buClr>
              <a:buSzPts val="2000"/>
              <a:buChar char="–"/>
              <a:defRPr sz="2000"/>
            </a:lvl2pPr>
            <a:lvl3pPr marL="1371600" lvl="2" indent="-342900" algn="l" rtl="0">
              <a:spcBef>
                <a:spcPts val="360"/>
              </a:spcBef>
              <a:spcAft>
                <a:spcPts val="0"/>
              </a:spcAft>
              <a:buClr>
                <a:schemeClr val="dk1"/>
              </a:buClr>
              <a:buSzPts val="1800"/>
              <a:buChar char="•"/>
              <a:defRPr sz="1800"/>
            </a:lvl3pPr>
            <a:lvl4pPr marL="1828800" lvl="3" indent="-330200" algn="l" rtl="0">
              <a:spcBef>
                <a:spcPts val="320"/>
              </a:spcBef>
              <a:spcAft>
                <a:spcPts val="0"/>
              </a:spcAft>
              <a:buClr>
                <a:schemeClr val="dk1"/>
              </a:buClr>
              <a:buSzPts val="1600"/>
              <a:buChar char="–"/>
              <a:defRPr sz="1600"/>
            </a:lvl4pPr>
            <a:lvl5pPr marL="2286000" lvl="4" indent="-330200" algn="l" rtl="0">
              <a:spcBef>
                <a:spcPts val="320"/>
              </a:spcBef>
              <a:spcAft>
                <a:spcPts val="0"/>
              </a:spcAft>
              <a:buClr>
                <a:schemeClr val="dk1"/>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107" name="Google Shape;107;p19"/>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normAutofit/>
          </a:bodyPr>
          <a:lstStyle>
            <a:lvl1pPr marL="457200" lvl="0" indent="-228600" algn="l" rtl="0">
              <a:spcBef>
                <a:spcPts val="480"/>
              </a:spcBef>
              <a:spcAft>
                <a:spcPts val="0"/>
              </a:spcAft>
              <a:buClr>
                <a:schemeClr val="dk1"/>
              </a:buClr>
              <a:buSzPts val="2400"/>
              <a:buNone/>
              <a:defRPr sz="2400" b="1"/>
            </a:lvl1pPr>
            <a:lvl2pPr marL="914400" lvl="1" indent="-228600" algn="l" rtl="0">
              <a:spcBef>
                <a:spcPts val="400"/>
              </a:spcBef>
              <a:spcAft>
                <a:spcPts val="0"/>
              </a:spcAft>
              <a:buClr>
                <a:schemeClr val="dk1"/>
              </a:buClr>
              <a:buSzPts val="2000"/>
              <a:buNone/>
              <a:defRPr sz="2000" b="1"/>
            </a:lvl2pPr>
            <a:lvl3pPr marL="1371600" lvl="2" indent="-228600" algn="l" rtl="0">
              <a:spcBef>
                <a:spcPts val="360"/>
              </a:spcBef>
              <a:spcAft>
                <a:spcPts val="0"/>
              </a:spcAft>
              <a:buClr>
                <a:schemeClr val="dk1"/>
              </a:buClr>
              <a:buSzPts val="1800"/>
              <a:buNone/>
              <a:defRPr sz="1800" b="1"/>
            </a:lvl3pPr>
            <a:lvl4pPr marL="1828800" lvl="3" indent="-228600" algn="l" rtl="0">
              <a:spcBef>
                <a:spcPts val="320"/>
              </a:spcBef>
              <a:spcAft>
                <a:spcPts val="0"/>
              </a:spcAft>
              <a:buClr>
                <a:schemeClr val="dk1"/>
              </a:buClr>
              <a:buSzPts val="1600"/>
              <a:buNone/>
              <a:defRPr sz="1600" b="1"/>
            </a:lvl4pPr>
            <a:lvl5pPr marL="2286000" lvl="4" indent="-228600" algn="l" rtl="0">
              <a:spcBef>
                <a:spcPts val="32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108" name="Google Shape;108;p19"/>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normAutofit/>
          </a:bodyPr>
          <a:lstStyle>
            <a:lvl1pPr marL="457200" lvl="0" indent="-381000" algn="l" rtl="0">
              <a:spcBef>
                <a:spcPts val="480"/>
              </a:spcBef>
              <a:spcAft>
                <a:spcPts val="0"/>
              </a:spcAft>
              <a:buClr>
                <a:schemeClr val="dk1"/>
              </a:buClr>
              <a:buSzPts val="2400"/>
              <a:buChar char="•"/>
              <a:defRPr sz="2400"/>
            </a:lvl1pPr>
            <a:lvl2pPr marL="914400" lvl="1" indent="-355600" algn="l" rtl="0">
              <a:spcBef>
                <a:spcPts val="400"/>
              </a:spcBef>
              <a:spcAft>
                <a:spcPts val="0"/>
              </a:spcAft>
              <a:buClr>
                <a:schemeClr val="dk1"/>
              </a:buClr>
              <a:buSzPts val="2000"/>
              <a:buChar char="–"/>
              <a:defRPr sz="2000"/>
            </a:lvl2pPr>
            <a:lvl3pPr marL="1371600" lvl="2" indent="-342900" algn="l" rtl="0">
              <a:spcBef>
                <a:spcPts val="360"/>
              </a:spcBef>
              <a:spcAft>
                <a:spcPts val="0"/>
              </a:spcAft>
              <a:buClr>
                <a:schemeClr val="dk1"/>
              </a:buClr>
              <a:buSzPts val="1800"/>
              <a:buChar char="•"/>
              <a:defRPr sz="1800"/>
            </a:lvl3pPr>
            <a:lvl4pPr marL="1828800" lvl="3" indent="-330200" algn="l" rtl="0">
              <a:spcBef>
                <a:spcPts val="320"/>
              </a:spcBef>
              <a:spcAft>
                <a:spcPts val="0"/>
              </a:spcAft>
              <a:buClr>
                <a:schemeClr val="dk1"/>
              </a:buClr>
              <a:buSzPts val="1600"/>
              <a:buChar char="–"/>
              <a:defRPr sz="1600"/>
            </a:lvl4pPr>
            <a:lvl5pPr marL="2286000" lvl="4" indent="-330200" algn="l" rtl="0">
              <a:spcBef>
                <a:spcPts val="320"/>
              </a:spcBef>
              <a:spcAft>
                <a:spcPts val="0"/>
              </a:spcAft>
              <a:buClr>
                <a:schemeClr val="dk1"/>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109" name="Google Shape;109;p1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0" name="Google Shape;110;p1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1" name="Google Shape;111;p1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2"/>
        <p:cNvGrpSpPr/>
        <p:nvPr/>
      </p:nvGrpSpPr>
      <p:grpSpPr>
        <a:xfrm>
          <a:off x="0" y="0"/>
          <a:ext cx="0" cy="0"/>
          <a:chOff x="0" y="0"/>
          <a:chExt cx="0" cy="0"/>
        </a:xfrm>
      </p:grpSpPr>
      <p:sp>
        <p:nvSpPr>
          <p:cNvPr id="113" name="Google Shape;113;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4" name="Google Shape;114;p2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5" name="Google Shape;115;p2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6" name="Google Shape;116;p2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7"/>
        <p:cNvGrpSpPr/>
        <p:nvPr/>
      </p:nvGrpSpPr>
      <p:grpSpPr>
        <a:xfrm>
          <a:off x="0" y="0"/>
          <a:ext cx="0" cy="0"/>
          <a:chOff x="0" y="0"/>
          <a:chExt cx="0" cy="0"/>
        </a:xfrm>
      </p:grpSpPr>
      <p:sp>
        <p:nvSpPr>
          <p:cNvPr id="118" name="Google Shape;118;p2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9" name="Google Shape;119;p2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0" name="Google Shape;120;p2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sp>
        <p:nvSpPr>
          <p:cNvPr id="26" name="Google Shape;26;p3"/>
          <p:cNvSpPr/>
          <p:nvPr/>
        </p:nvSpPr>
        <p:spPr>
          <a:xfrm>
            <a:off x="-50" y="3429200"/>
            <a:ext cx="9144000" cy="3428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txBox="1">
            <a:spLocks noGrp="1"/>
          </p:cNvSpPr>
          <p:nvPr>
            <p:ph type="title"/>
          </p:nvPr>
        </p:nvSpPr>
        <p:spPr>
          <a:xfrm>
            <a:off x="311700" y="1086400"/>
            <a:ext cx="8571300" cy="1256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sp>
        <p:nvSpPr>
          <p:cNvPr id="28" name="Google Shape;28;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1"/>
        <p:cNvGrpSpPr/>
        <p:nvPr/>
      </p:nvGrpSpPr>
      <p:grpSpPr>
        <a:xfrm>
          <a:off x="0" y="0"/>
          <a:ext cx="0" cy="0"/>
          <a:chOff x="0" y="0"/>
          <a:chExt cx="0" cy="0"/>
        </a:xfrm>
      </p:grpSpPr>
      <p:sp>
        <p:nvSpPr>
          <p:cNvPr id="122" name="Google Shape;122;p22"/>
          <p:cNvSpPr txBox="1">
            <a:spLocks noGrp="1"/>
          </p:cNvSpPr>
          <p:nvPr>
            <p:ph type="title"/>
          </p:nvPr>
        </p:nvSpPr>
        <p:spPr>
          <a:xfrm>
            <a:off x="457200" y="273050"/>
            <a:ext cx="3008400" cy="11622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dk1"/>
              </a:buClr>
              <a:buSzPts val="2000"/>
              <a:buFont typeface="Calibri"/>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3" name="Google Shape;123;p22"/>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normAutofit/>
          </a:bodyPr>
          <a:lstStyle>
            <a:lvl1pPr marL="457200" lvl="0" indent="-431800" algn="l" rtl="0">
              <a:spcBef>
                <a:spcPts val="640"/>
              </a:spcBef>
              <a:spcAft>
                <a:spcPts val="0"/>
              </a:spcAft>
              <a:buClr>
                <a:schemeClr val="dk1"/>
              </a:buClr>
              <a:buSzPts val="3200"/>
              <a:buChar char="•"/>
              <a:defRPr sz="3200"/>
            </a:lvl1pPr>
            <a:lvl2pPr marL="914400" lvl="1" indent="-406400" algn="l" rtl="0">
              <a:spcBef>
                <a:spcPts val="560"/>
              </a:spcBef>
              <a:spcAft>
                <a:spcPts val="0"/>
              </a:spcAft>
              <a:buClr>
                <a:schemeClr val="dk1"/>
              </a:buClr>
              <a:buSzPts val="2800"/>
              <a:buChar char="–"/>
              <a:defRPr sz="2800"/>
            </a:lvl2pPr>
            <a:lvl3pPr marL="1371600" lvl="2" indent="-381000" algn="l" rtl="0">
              <a:spcBef>
                <a:spcPts val="480"/>
              </a:spcBef>
              <a:spcAft>
                <a:spcPts val="0"/>
              </a:spcAft>
              <a:buClr>
                <a:schemeClr val="dk1"/>
              </a:buClr>
              <a:buSzPts val="2400"/>
              <a:buChar char="•"/>
              <a:defRPr sz="2400"/>
            </a:lvl3pPr>
            <a:lvl4pPr marL="1828800" lvl="3" indent="-355600" algn="l" rtl="0">
              <a:spcBef>
                <a:spcPts val="400"/>
              </a:spcBef>
              <a:spcAft>
                <a:spcPts val="0"/>
              </a:spcAft>
              <a:buClr>
                <a:schemeClr val="dk1"/>
              </a:buClr>
              <a:buSzPts val="2000"/>
              <a:buChar char="–"/>
              <a:defRPr sz="2000"/>
            </a:lvl4pPr>
            <a:lvl5pPr marL="2286000" lvl="4" indent="-355600" algn="l" rtl="0">
              <a:spcBef>
                <a:spcPts val="400"/>
              </a:spcBef>
              <a:spcAft>
                <a:spcPts val="0"/>
              </a:spcAft>
              <a:buClr>
                <a:schemeClr val="dk1"/>
              </a:buClr>
              <a:buSzPts val="2000"/>
              <a:buChar char="»"/>
              <a:defRPr sz="2000"/>
            </a:lvl5pPr>
            <a:lvl6pPr marL="2743200" lvl="5" indent="-355600" algn="l" rtl="0">
              <a:spcBef>
                <a:spcPts val="400"/>
              </a:spcBef>
              <a:spcAft>
                <a:spcPts val="0"/>
              </a:spcAft>
              <a:buClr>
                <a:schemeClr val="dk1"/>
              </a:buClr>
              <a:buSzPts val="2000"/>
              <a:buChar char="•"/>
              <a:defRPr sz="2000"/>
            </a:lvl6pPr>
            <a:lvl7pPr marL="3200400" lvl="6" indent="-355600" algn="l" rtl="0">
              <a:spcBef>
                <a:spcPts val="400"/>
              </a:spcBef>
              <a:spcAft>
                <a:spcPts val="0"/>
              </a:spcAft>
              <a:buClr>
                <a:schemeClr val="dk1"/>
              </a:buClr>
              <a:buSzPts val="2000"/>
              <a:buChar char="•"/>
              <a:defRPr sz="2000"/>
            </a:lvl7pPr>
            <a:lvl8pPr marL="3657600" lvl="7" indent="-355600" algn="l" rtl="0">
              <a:spcBef>
                <a:spcPts val="400"/>
              </a:spcBef>
              <a:spcAft>
                <a:spcPts val="0"/>
              </a:spcAft>
              <a:buClr>
                <a:schemeClr val="dk1"/>
              </a:buClr>
              <a:buSzPts val="2000"/>
              <a:buChar char="•"/>
              <a:defRPr sz="2000"/>
            </a:lvl8pPr>
            <a:lvl9pPr marL="4114800" lvl="8" indent="-355600" algn="l" rtl="0">
              <a:spcBef>
                <a:spcPts val="400"/>
              </a:spcBef>
              <a:spcAft>
                <a:spcPts val="0"/>
              </a:spcAft>
              <a:buClr>
                <a:schemeClr val="dk1"/>
              </a:buClr>
              <a:buSzPts val="2000"/>
              <a:buChar char="•"/>
              <a:defRPr sz="2000"/>
            </a:lvl9pPr>
          </a:lstStyle>
          <a:p>
            <a:endParaRPr/>
          </a:p>
        </p:txBody>
      </p:sp>
      <p:sp>
        <p:nvSpPr>
          <p:cNvPr id="124" name="Google Shape;124;p22"/>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normAutofit/>
          </a:bodyPr>
          <a:lstStyle>
            <a:lvl1pPr marL="457200" lvl="0" indent="-228600" algn="l" rtl="0">
              <a:spcBef>
                <a:spcPts val="280"/>
              </a:spcBef>
              <a:spcAft>
                <a:spcPts val="0"/>
              </a:spcAft>
              <a:buClr>
                <a:schemeClr val="dk1"/>
              </a:buClr>
              <a:buSzPts val="1400"/>
              <a:buNone/>
              <a:defRPr sz="1400"/>
            </a:lvl1pPr>
            <a:lvl2pPr marL="914400" lvl="1" indent="-228600" algn="l" rtl="0">
              <a:spcBef>
                <a:spcPts val="240"/>
              </a:spcBef>
              <a:spcAft>
                <a:spcPts val="0"/>
              </a:spcAft>
              <a:buClr>
                <a:schemeClr val="dk1"/>
              </a:buClr>
              <a:buSzPts val="1200"/>
              <a:buNone/>
              <a:defRPr sz="1200"/>
            </a:lvl2pPr>
            <a:lvl3pPr marL="1371600" lvl="2" indent="-228600" algn="l" rtl="0">
              <a:spcBef>
                <a:spcPts val="200"/>
              </a:spcBef>
              <a:spcAft>
                <a:spcPts val="0"/>
              </a:spcAft>
              <a:buClr>
                <a:schemeClr val="dk1"/>
              </a:buClr>
              <a:buSzPts val="1000"/>
              <a:buNone/>
              <a:defRPr sz="1000"/>
            </a:lvl3pPr>
            <a:lvl4pPr marL="1828800" lvl="3" indent="-228600" algn="l" rtl="0">
              <a:spcBef>
                <a:spcPts val="180"/>
              </a:spcBef>
              <a:spcAft>
                <a:spcPts val="0"/>
              </a:spcAft>
              <a:buClr>
                <a:schemeClr val="dk1"/>
              </a:buClr>
              <a:buSzPts val="900"/>
              <a:buNone/>
              <a:defRPr sz="900"/>
            </a:lvl4pPr>
            <a:lvl5pPr marL="2286000" lvl="4" indent="-228600" algn="l" rtl="0">
              <a:spcBef>
                <a:spcPts val="180"/>
              </a:spcBef>
              <a:spcAft>
                <a:spcPts val="0"/>
              </a:spcAft>
              <a:buClr>
                <a:schemeClr val="dk1"/>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125" name="Google Shape;125;p2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6" name="Google Shape;126;p2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7" name="Google Shape;127;p2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8"/>
        <p:cNvGrpSpPr/>
        <p:nvPr/>
      </p:nvGrpSpPr>
      <p:grpSpPr>
        <a:xfrm>
          <a:off x="0" y="0"/>
          <a:ext cx="0" cy="0"/>
          <a:chOff x="0" y="0"/>
          <a:chExt cx="0" cy="0"/>
        </a:xfrm>
      </p:grpSpPr>
      <p:sp>
        <p:nvSpPr>
          <p:cNvPr id="129" name="Google Shape;129;p23"/>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dk1"/>
              </a:buClr>
              <a:buSzPts val="2000"/>
              <a:buFont typeface="Calibri"/>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0" name="Google Shape;130;p23"/>
          <p:cNvSpPr>
            <a:spLocks noGrp="1"/>
          </p:cNvSpPr>
          <p:nvPr>
            <p:ph type="pic" idx="2"/>
          </p:nvPr>
        </p:nvSpPr>
        <p:spPr>
          <a:xfrm>
            <a:off x="1792288" y="612775"/>
            <a:ext cx="5486400" cy="4114800"/>
          </a:xfrm>
          <a:prstGeom prst="rect">
            <a:avLst/>
          </a:prstGeom>
          <a:noFill/>
          <a:ln>
            <a:noFill/>
          </a:ln>
        </p:spPr>
      </p:sp>
      <p:sp>
        <p:nvSpPr>
          <p:cNvPr id="131" name="Google Shape;131;p23"/>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rmAutofit/>
          </a:bodyPr>
          <a:lstStyle>
            <a:lvl1pPr marL="457200" lvl="0" indent="-228600" algn="l" rtl="0">
              <a:spcBef>
                <a:spcPts val="280"/>
              </a:spcBef>
              <a:spcAft>
                <a:spcPts val="0"/>
              </a:spcAft>
              <a:buClr>
                <a:schemeClr val="dk1"/>
              </a:buClr>
              <a:buSzPts val="1400"/>
              <a:buNone/>
              <a:defRPr sz="1400"/>
            </a:lvl1pPr>
            <a:lvl2pPr marL="914400" lvl="1" indent="-228600" algn="l" rtl="0">
              <a:spcBef>
                <a:spcPts val="240"/>
              </a:spcBef>
              <a:spcAft>
                <a:spcPts val="0"/>
              </a:spcAft>
              <a:buClr>
                <a:schemeClr val="dk1"/>
              </a:buClr>
              <a:buSzPts val="1200"/>
              <a:buNone/>
              <a:defRPr sz="1200"/>
            </a:lvl2pPr>
            <a:lvl3pPr marL="1371600" lvl="2" indent="-228600" algn="l" rtl="0">
              <a:spcBef>
                <a:spcPts val="200"/>
              </a:spcBef>
              <a:spcAft>
                <a:spcPts val="0"/>
              </a:spcAft>
              <a:buClr>
                <a:schemeClr val="dk1"/>
              </a:buClr>
              <a:buSzPts val="1000"/>
              <a:buNone/>
              <a:defRPr sz="1000"/>
            </a:lvl3pPr>
            <a:lvl4pPr marL="1828800" lvl="3" indent="-228600" algn="l" rtl="0">
              <a:spcBef>
                <a:spcPts val="180"/>
              </a:spcBef>
              <a:spcAft>
                <a:spcPts val="0"/>
              </a:spcAft>
              <a:buClr>
                <a:schemeClr val="dk1"/>
              </a:buClr>
              <a:buSzPts val="900"/>
              <a:buNone/>
              <a:defRPr sz="900"/>
            </a:lvl4pPr>
            <a:lvl5pPr marL="2286000" lvl="4" indent="-228600" algn="l" rtl="0">
              <a:spcBef>
                <a:spcPts val="180"/>
              </a:spcBef>
              <a:spcAft>
                <a:spcPts val="0"/>
              </a:spcAft>
              <a:buClr>
                <a:schemeClr val="dk1"/>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132" name="Google Shape;132;p2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3" name="Google Shape;133;p2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4" name="Google Shape;134;p2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5"/>
        <p:cNvGrpSpPr/>
        <p:nvPr/>
      </p:nvGrpSpPr>
      <p:grpSpPr>
        <a:xfrm>
          <a:off x="0" y="0"/>
          <a:ext cx="0" cy="0"/>
          <a:chOff x="0" y="0"/>
          <a:chExt cx="0" cy="0"/>
        </a:xfrm>
      </p:grpSpPr>
      <p:sp>
        <p:nvSpPr>
          <p:cNvPr id="136" name="Google Shape;136;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7" name="Google Shape;137;p24"/>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38" name="Google Shape;138;p2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9" name="Google Shape;139;p2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0" name="Google Shape;140;p2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1"/>
        <p:cNvGrpSpPr/>
        <p:nvPr/>
      </p:nvGrpSpPr>
      <p:grpSpPr>
        <a:xfrm>
          <a:off x="0" y="0"/>
          <a:ext cx="0" cy="0"/>
          <a:chOff x="0" y="0"/>
          <a:chExt cx="0" cy="0"/>
        </a:xfrm>
      </p:grpSpPr>
      <p:sp>
        <p:nvSpPr>
          <p:cNvPr id="142" name="Google Shape;142;p25"/>
          <p:cNvSpPr txBox="1">
            <a:spLocks noGrp="1"/>
          </p:cNvSpPr>
          <p:nvPr>
            <p:ph type="title"/>
          </p:nvPr>
        </p:nvSpPr>
        <p:spPr>
          <a:xfrm rot="5400000">
            <a:off x="4732350" y="2171688"/>
            <a:ext cx="5851500" cy="20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3" name="Google Shape;143;p25"/>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44" name="Google Shape;144;p2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5" name="Google Shape;145;p2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6" name="Google Shape;146;p2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0"/>
        <p:cNvGrpSpPr/>
        <p:nvPr/>
      </p:nvGrpSpPr>
      <p:grpSpPr>
        <a:xfrm>
          <a:off x="0" y="0"/>
          <a:ext cx="0" cy="0"/>
          <a:chOff x="0" y="0"/>
          <a:chExt cx="0" cy="0"/>
        </a:xfrm>
      </p:grpSpPr>
      <p:sp>
        <p:nvSpPr>
          <p:cNvPr id="161" name="Google Shape;161;p27"/>
          <p:cNvSpPr txBox="1">
            <a:spLocks noGrp="1"/>
          </p:cNvSpPr>
          <p:nvPr>
            <p:ph type="title"/>
          </p:nvPr>
        </p:nvSpPr>
        <p:spPr>
          <a:xfrm>
            <a:off x="457200" y="338328"/>
            <a:ext cx="8229600" cy="12528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rgbClr val="FFFFFF"/>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2" name="Google Shape;162;p27"/>
          <p:cNvSpPr txBox="1">
            <a:spLocks noGrp="1"/>
          </p:cNvSpPr>
          <p:nvPr>
            <p:ph type="dt" idx="10"/>
          </p:nvPr>
        </p:nvSpPr>
        <p:spPr>
          <a:xfrm>
            <a:off x="5163672" y="6250165"/>
            <a:ext cx="37869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3" name="Google Shape;163;p27"/>
          <p:cNvSpPr txBox="1">
            <a:spLocks noGrp="1"/>
          </p:cNvSpPr>
          <p:nvPr>
            <p:ph type="ftr" idx="11"/>
          </p:nvPr>
        </p:nvSpPr>
        <p:spPr>
          <a:xfrm>
            <a:off x="193639" y="6250165"/>
            <a:ext cx="3786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4" name="Google Shape;164;p27"/>
          <p:cNvSpPr txBox="1">
            <a:spLocks noGrp="1"/>
          </p:cNvSpPr>
          <p:nvPr>
            <p:ph type="sldNum" idx="12"/>
          </p:nvPr>
        </p:nvSpPr>
        <p:spPr>
          <a:xfrm>
            <a:off x="3991088" y="6250164"/>
            <a:ext cx="1161900" cy="3651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65"/>
        <p:cNvGrpSpPr/>
        <p:nvPr/>
      </p:nvGrpSpPr>
      <p:grpSpPr>
        <a:xfrm>
          <a:off x="0" y="0"/>
          <a:ext cx="0" cy="0"/>
          <a:chOff x="0" y="0"/>
          <a:chExt cx="0" cy="0"/>
        </a:xfrm>
      </p:grpSpPr>
      <p:sp>
        <p:nvSpPr>
          <p:cNvPr id="166" name="Google Shape;166;p28"/>
          <p:cNvSpPr/>
          <p:nvPr/>
        </p:nvSpPr>
        <p:spPr>
          <a:xfrm>
            <a:off x="228600" y="228600"/>
            <a:ext cx="8696100" cy="1426500"/>
          </a:xfrm>
          <a:prstGeom prst="roundRect">
            <a:avLst>
              <a:gd name="adj" fmla="val 7136"/>
            </a:avLst>
          </a:prstGeom>
          <a:gradFill>
            <a:gsLst>
              <a:gs pos="0">
                <a:srgbClr val="0293E0"/>
              </a:gs>
              <a:gs pos="90000">
                <a:srgbClr val="81D2FE"/>
              </a:gs>
              <a:gs pos="100000">
                <a:srgbClr val="81D2FE"/>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ndara"/>
              <a:ea typeface="Candara"/>
              <a:cs typeface="Candara"/>
              <a:sym typeface="Candara"/>
            </a:endParaRPr>
          </a:p>
        </p:txBody>
      </p:sp>
      <p:grpSp>
        <p:nvGrpSpPr>
          <p:cNvPr id="167" name="Google Shape;167;p28"/>
          <p:cNvGrpSpPr/>
          <p:nvPr/>
        </p:nvGrpSpPr>
        <p:grpSpPr>
          <a:xfrm>
            <a:off x="211646" y="714269"/>
            <a:ext cx="8723434" cy="1329908"/>
            <a:chOff x="-3905251" y="4294188"/>
            <a:chExt cx="13027829" cy="1892300"/>
          </a:xfrm>
        </p:grpSpPr>
        <p:sp>
          <p:nvSpPr>
            <p:cNvPr id="168" name="Google Shape;168;p28"/>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169" name="Google Shape;169;p28"/>
            <p:cNvSpPr/>
            <p:nvPr/>
          </p:nvSpPr>
          <p:spPr>
            <a:xfrm>
              <a:off x="-309563" y="4318000"/>
              <a:ext cx="8280400"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170" name="Google Shape;170;p28"/>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171" name="Google Shape;171;p28"/>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172" name="Google Shape;172;p28"/>
            <p:cNvSpPr/>
            <p:nvPr/>
          </p:nvSpPr>
          <p:spPr>
            <a:xfrm>
              <a:off x="-3905251" y="4294188"/>
              <a:ext cx="13027829"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grpSp>
      <p:sp>
        <p:nvSpPr>
          <p:cNvPr id="173" name="Google Shape;173;p28"/>
          <p:cNvSpPr txBox="1">
            <a:spLocks noGrp="1"/>
          </p:cNvSpPr>
          <p:nvPr>
            <p:ph type="dt" idx="10"/>
          </p:nvPr>
        </p:nvSpPr>
        <p:spPr>
          <a:xfrm>
            <a:off x="5163672" y="6250165"/>
            <a:ext cx="37869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4" name="Google Shape;174;p28"/>
          <p:cNvSpPr txBox="1">
            <a:spLocks noGrp="1"/>
          </p:cNvSpPr>
          <p:nvPr>
            <p:ph type="ftr" idx="11"/>
          </p:nvPr>
        </p:nvSpPr>
        <p:spPr>
          <a:xfrm>
            <a:off x="193639" y="6250165"/>
            <a:ext cx="3786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5" name="Google Shape;175;p28"/>
          <p:cNvSpPr txBox="1">
            <a:spLocks noGrp="1"/>
          </p:cNvSpPr>
          <p:nvPr>
            <p:ph type="sldNum" idx="12"/>
          </p:nvPr>
        </p:nvSpPr>
        <p:spPr>
          <a:xfrm>
            <a:off x="3991088" y="6250164"/>
            <a:ext cx="1161900" cy="3651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76"/>
        <p:cNvGrpSpPr/>
        <p:nvPr/>
      </p:nvGrpSpPr>
      <p:grpSpPr>
        <a:xfrm>
          <a:off x="0" y="0"/>
          <a:ext cx="0" cy="0"/>
          <a:chOff x="0" y="0"/>
          <a:chExt cx="0" cy="0"/>
        </a:xfrm>
      </p:grpSpPr>
      <p:sp>
        <p:nvSpPr>
          <p:cNvPr id="177" name="Google Shape;177;p29"/>
          <p:cNvSpPr/>
          <p:nvPr/>
        </p:nvSpPr>
        <p:spPr>
          <a:xfrm>
            <a:off x="228600" y="228600"/>
            <a:ext cx="8696100" cy="6035100"/>
          </a:xfrm>
          <a:prstGeom prst="roundRect">
            <a:avLst>
              <a:gd name="adj" fmla="val 1272"/>
            </a:avLst>
          </a:prstGeom>
          <a:gradFill>
            <a:gsLst>
              <a:gs pos="0">
                <a:srgbClr val="0293E0"/>
              </a:gs>
              <a:gs pos="100000">
                <a:srgbClr val="81D2FE"/>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ndara"/>
              <a:ea typeface="Candara"/>
              <a:cs typeface="Candara"/>
              <a:sym typeface="Candara"/>
            </a:endParaRPr>
          </a:p>
        </p:txBody>
      </p:sp>
      <p:grpSp>
        <p:nvGrpSpPr>
          <p:cNvPr id="178" name="Google Shape;178;p29"/>
          <p:cNvGrpSpPr/>
          <p:nvPr/>
        </p:nvGrpSpPr>
        <p:grpSpPr>
          <a:xfrm>
            <a:off x="211875" y="5354035"/>
            <a:ext cx="8722675" cy="1331612"/>
            <a:chOff x="-3905250" y="4294188"/>
            <a:chExt cx="13011150" cy="1892300"/>
          </a:xfrm>
        </p:grpSpPr>
        <p:sp>
          <p:nvSpPr>
            <p:cNvPr id="179" name="Google Shape;179;p29"/>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180" name="Google Shape;180;p29"/>
            <p:cNvSpPr/>
            <p:nvPr/>
          </p:nvSpPr>
          <p:spPr>
            <a:xfrm>
              <a:off x="-309563" y="4318000"/>
              <a:ext cx="8280400"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181" name="Google Shape;181;p29"/>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182" name="Google Shape;182;p29"/>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183" name="Google Shape;183;p29"/>
            <p:cNvSpPr/>
            <p:nvPr/>
          </p:nvSpPr>
          <p:spPr>
            <a:xfrm>
              <a:off x="-3905250" y="4294188"/>
              <a:ext cx="13011150"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grpSp>
      <p:sp>
        <p:nvSpPr>
          <p:cNvPr id="184" name="Google Shape;184;p29"/>
          <p:cNvSpPr txBox="1">
            <a:spLocks noGrp="1"/>
          </p:cNvSpPr>
          <p:nvPr>
            <p:ph type="ctrTitle"/>
          </p:nvPr>
        </p:nvSpPr>
        <p:spPr>
          <a:xfrm>
            <a:off x="685800" y="1600200"/>
            <a:ext cx="7772400" cy="1780200"/>
          </a:xfrm>
          <a:prstGeom prst="rect">
            <a:avLst/>
          </a:prstGeom>
          <a:noFill/>
          <a:ln>
            <a:noFill/>
          </a:ln>
        </p:spPr>
        <p:txBody>
          <a:bodyPr spcFirstLastPara="1" wrap="square" lIns="91425" tIns="45700" rIns="91425" bIns="45700" anchor="b" anchorCtr="0">
            <a:normAutofit/>
          </a:bodyPr>
          <a:lstStyle>
            <a:lvl1pPr lvl="0" algn="ctr" rtl="0">
              <a:spcBef>
                <a:spcPts val="0"/>
              </a:spcBef>
              <a:spcAft>
                <a:spcPts val="0"/>
              </a:spcAft>
              <a:buClr>
                <a:srgbClr val="FFFFFF"/>
              </a:buClr>
              <a:buSzPts val="4400"/>
              <a:buFont typeface="Candara"/>
              <a:buNone/>
              <a:defRPr sz="4400">
                <a:solidFill>
                  <a:srgbClr val="FFFFFF"/>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5" name="Google Shape;185;p29"/>
          <p:cNvSpPr txBox="1">
            <a:spLocks noGrp="1"/>
          </p:cNvSpPr>
          <p:nvPr>
            <p:ph type="subTitle" idx="1"/>
          </p:nvPr>
        </p:nvSpPr>
        <p:spPr>
          <a:xfrm>
            <a:off x="1371600" y="3556001"/>
            <a:ext cx="6400800" cy="1473300"/>
          </a:xfrm>
          <a:prstGeom prst="rect">
            <a:avLst/>
          </a:prstGeom>
          <a:noFill/>
          <a:ln>
            <a:noFill/>
          </a:ln>
        </p:spPr>
        <p:txBody>
          <a:bodyPr spcFirstLastPara="1" wrap="square" lIns="91425" tIns="45700" rIns="91425" bIns="45700" anchor="t" anchorCtr="0">
            <a:normAutofit/>
          </a:bodyPr>
          <a:lstStyle>
            <a:lvl1pPr lvl="0" algn="ctr" rtl="0">
              <a:spcBef>
                <a:spcPts val="400"/>
              </a:spcBef>
              <a:spcAft>
                <a:spcPts val="0"/>
              </a:spcAft>
              <a:buSzPts val="2000"/>
              <a:buNone/>
              <a:defRPr sz="2000">
                <a:solidFill>
                  <a:srgbClr val="FFFFFF"/>
                </a:solidFill>
              </a:defRPr>
            </a:lvl1pPr>
            <a:lvl2pPr lvl="1" algn="ctr" rtl="0">
              <a:spcBef>
                <a:spcPts val="440"/>
              </a:spcBef>
              <a:spcAft>
                <a:spcPts val="0"/>
              </a:spcAft>
              <a:buSzPts val="2200"/>
              <a:buNone/>
              <a:defRPr>
                <a:solidFill>
                  <a:srgbClr val="888888"/>
                </a:solidFill>
              </a:defRPr>
            </a:lvl2pPr>
            <a:lvl3pPr lvl="2" algn="ctr" rtl="0">
              <a:spcBef>
                <a:spcPts val="400"/>
              </a:spcBef>
              <a:spcAft>
                <a:spcPts val="0"/>
              </a:spcAft>
              <a:buSzPts val="2000"/>
              <a:buNone/>
              <a:defRPr>
                <a:solidFill>
                  <a:srgbClr val="888888"/>
                </a:solidFill>
              </a:defRPr>
            </a:lvl3pPr>
            <a:lvl4pPr lvl="3" algn="ctr" rtl="0">
              <a:spcBef>
                <a:spcPts val="360"/>
              </a:spcBef>
              <a:spcAft>
                <a:spcPts val="0"/>
              </a:spcAft>
              <a:buSzPts val="1800"/>
              <a:buNone/>
              <a:defRPr>
                <a:solidFill>
                  <a:srgbClr val="888888"/>
                </a:solidFill>
              </a:defRPr>
            </a:lvl4pPr>
            <a:lvl5pPr lvl="4" algn="ctr" rtl="0">
              <a:spcBef>
                <a:spcPts val="320"/>
              </a:spcBef>
              <a:spcAft>
                <a:spcPts val="0"/>
              </a:spcAft>
              <a:buSzPts val="1600"/>
              <a:buNone/>
              <a:defRPr>
                <a:solidFill>
                  <a:srgbClr val="888888"/>
                </a:solidFill>
              </a:defRPr>
            </a:lvl5pPr>
            <a:lvl6pPr lvl="5" algn="ctr" rtl="0">
              <a:spcBef>
                <a:spcPts val="384"/>
              </a:spcBef>
              <a:spcAft>
                <a:spcPts val="0"/>
              </a:spcAft>
              <a:buSzPts val="1400"/>
              <a:buNone/>
              <a:defRPr>
                <a:solidFill>
                  <a:srgbClr val="888888"/>
                </a:solidFill>
              </a:defRPr>
            </a:lvl6pPr>
            <a:lvl7pPr lvl="6" algn="ctr" rtl="0">
              <a:spcBef>
                <a:spcPts val="384"/>
              </a:spcBef>
              <a:spcAft>
                <a:spcPts val="0"/>
              </a:spcAft>
              <a:buSzPts val="1400"/>
              <a:buNone/>
              <a:defRPr>
                <a:solidFill>
                  <a:srgbClr val="888888"/>
                </a:solidFill>
              </a:defRPr>
            </a:lvl7pPr>
            <a:lvl8pPr lvl="7" algn="ctr" rtl="0">
              <a:spcBef>
                <a:spcPts val="384"/>
              </a:spcBef>
              <a:spcAft>
                <a:spcPts val="0"/>
              </a:spcAft>
              <a:buSzPts val="1400"/>
              <a:buNone/>
              <a:defRPr>
                <a:solidFill>
                  <a:srgbClr val="888888"/>
                </a:solidFill>
              </a:defRPr>
            </a:lvl8pPr>
            <a:lvl9pPr lvl="8" algn="ctr" rtl="0">
              <a:spcBef>
                <a:spcPts val="384"/>
              </a:spcBef>
              <a:spcAft>
                <a:spcPts val="0"/>
              </a:spcAft>
              <a:buSzPts val="1400"/>
              <a:buNone/>
              <a:defRPr>
                <a:solidFill>
                  <a:srgbClr val="888888"/>
                </a:solidFill>
              </a:defRPr>
            </a:lvl9pPr>
          </a:lstStyle>
          <a:p>
            <a:endParaRPr/>
          </a:p>
        </p:txBody>
      </p:sp>
      <p:sp>
        <p:nvSpPr>
          <p:cNvPr id="186" name="Google Shape;186;p29"/>
          <p:cNvSpPr txBox="1">
            <a:spLocks noGrp="1"/>
          </p:cNvSpPr>
          <p:nvPr>
            <p:ph type="dt" idx="10"/>
          </p:nvPr>
        </p:nvSpPr>
        <p:spPr>
          <a:xfrm>
            <a:off x="5163672" y="6250165"/>
            <a:ext cx="37869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7" name="Google Shape;187;p29"/>
          <p:cNvSpPr txBox="1">
            <a:spLocks noGrp="1"/>
          </p:cNvSpPr>
          <p:nvPr>
            <p:ph type="ftr" idx="11"/>
          </p:nvPr>
        </p:nvSpPr>
        <p:spPr>
          <a:xfrm>
            <a:off x="193639" y="6250165"/>
            <a:ext cx="3786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8" name="Google Shape;188;p29"/>
          <p:cNvSpPr txBox="1">
            <a:spLocks noGrp="1"/>
          </p:cNvSpPr>
          <p:nvPr>
            <p:ph type="sldNum" idx="12"/>
          </p:nvPr>
        </p:nvSpPr>
        <p:spPr>
          <a:xfrm>
            <a:off x="3991088" y="6250164"/>
            <a:ext cx="1161900" cy="3651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9"/>
        <p:cNvGrpSpPr/>
        <p:nvPr/>
      </p:nvGrpSpPr>
      <p:grpSpPr>
        <a:xfrm>
          <a:off x="0" y="0"/>
          <a:ext cx="0" cy="0"/>
          <a:chOff x="0" y="0"/>
          <a:chExt cx="0" cy="0"/>
        </a:xfrm>
      </p:grpSpPr>
      <p:sp>
        <p:nvSpPr>
          <p:cNvPr id="190" name="Google Shape;190;p30"/>
          <p:cNvSpPr txBox="1">
            <a:spLocks noGrp="1"/>
          </p:cNvSpPr>
          <p:nvPr>
            <p:ph type="title"/>
          </p:nvPr>
        </p:nvSpPr>
        <p:spPr>
          <a:xfrm>
            <a:off x="457200" y="338328"/>
            <a:ext cx="8229600" cy="12528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rgbClr val="FFFFFF"/>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1" name="Google Shape;191;p30"/>
          <p:cNvSpPr txBox="1">
            <a:spLocks noGrp="1"/>
          </p:cNvSpPr>
          <p:nvPr>
            <p:ph type="dt" idx="10"/>
          </p:nvPr>
        </p:nvSpPr>
        <p:spPr>
          <a:xfrm>
            <a:off x="5163672" y="6250165"/>
            <a:ext cx="37869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2" name="Google Shape;192;p30"/>
          <p:cNvSpPr txBox="1">
            <a:spLocks noGrp="1"/>
          </p:cNvSpPr>
          <p:nvPr>
            <p:ph type="ftr" idx="11"/>
          </p:nvPr>
        </p:nvSpPr>
        <p:spPr>
          <a:xfrm>
            <a:off x="193639" y="6250165"/>
            <a:ext cx="3786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3" name="Google Shape;193;p30"/>
          <p:cNvSpPr txBox="1">
            <a:spLocks noGrp="1"/>
          </p:cNvSpPr>
          <p:nvPr>
            <p:ph type="sldNum" idx="12"/>
          </p:nvPr>
        </p:nvSpPr>
        <p:spPr>
          <a:xfrm>
            <a:off x="3991088" y="6250164"/>
            <a:ext cx="1161900" cy="3651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194" name="Google Shape;194;p30"/>
          <p:cNvSpPr txBox="1">
            <a:spLocks noGrp="1"/>
          </p:cNvSpPr>
          <p:nvPr>
            <p:ph type="body" idx="1"/>
          </p:nvPr>
        </p:nvSpPr>
        <p:spPr>
          <a:xfrm>
            <a:off x="676655" y="2679192"/>
            <a:ext cx="3822300" cy="34473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SzPts val="1800"/>
              <a:buChar char="*"/>
              <a:defRPr/>
            </a:lvl1pPr>
            <a:lvl2pPr marL="914400" lvl="1" indent="-342900" algn="l" rtl="0">
              <a:spcBef>
                <a:spcPts val="360"/>
              </a:spcBef>
              <a:spcAft>
                <a:spcPts val="0"/>
              </a:spcAft>
              <a:buSzPts val="1800"/>
              <a:buChar char="*"/>
              <a:defRPr/>
            </a:lvl2pPr>
            <a:lvl3pPr marL="1371600" lvl="2" indent="-342900" algn="l" rtl="0">
              <a:spcBef>
                <a:spcPts val="360"/>
              </a:spcBef>
              <a:spcAft>
                <a:spcPts val="0"/>
              </a:spcAft>
              <a:buSzPts val="1800"/>
              <a:buChar char="*"/>
              <a:defRPr/>
            </a:lvl3pPr>
            <a:lvl4pPr marL="1828800" lvl="3" indent="-342900" algn="l" rtl="0">
              <a:spcBef>
                <a:spcPts val="360"/>
              </a:spcBef>
              <a:spcAft>
                <a:spcPts val="0"/>
              </a:spcAft>
              <a:buSzPts val="1800"/>
              <a:buChar char="*"/>
              <a:defRPr/>
            </a:lvl4pPr>
            <a:lvl5pPr marL="2286000" lvl="4" indent="-342900" algn="l" rtl="0">
              <a:spcBef>
                <a:spcPts val="360"/>
              </a:spcBef>
              <a:spcAft>
                <a:spcPts val="0"/>
              </a:spcAft>
              <a:buSzPts val="1800"/>
              <a:buChar char="*"/>
              <a:defRPr/>
            </a:lvl5pPr>
            <a:lvl6pPr marL="2743200" lvl="5" indent="-342900" algn="l" rtl="0">
              <a:spcBef>
                <a:spcPts val="384"/>
              </a:spcBef>
              <a:spcAft>
                <a:spcPts val="0"/>
              </a:spcAft>
              <a:buSzPts val="1800"/>
              <a:buChar char="●"/>
              <a:defRPr/>
            </a:lvl6pPr>
            <a:lvl7pPr marL="3200400" lvl="6" indent="-342900" algn="l" rtl="0">
              <a:spcBef>
                <a:spcPts val="384"/>
              </a:spcBef>
              <a:spcAft>
                <a:spcPts val="0"/>
              </a:spcAft>
              <a:buSzPts val="1800"/>
              <a:buChar char="●"/>
              <a:defRPr/>
            </a:lvl7pPr>
            <a:lvl8pPr marL="3657600" lvl="7" indent="-342900" algn="l" rtl="0">
              <a:spcBef>
                <a:spcPts val="384"/>
              </a:spcBef>
              <a:spcAft>
                <a:spcPts val="0"/>
              </a:spcAft>
              <a:buSzPts val="1800"/>
              <a:buChar char="●"/>
              <a:defRPr/>
            </a:lvl8pPr>
            <a:lvl9pPr marL="4114800" lvl="8" indent="-342900" algn="l" rtl="0">
              <a:spcBef>
                <a:spcPts val="384"/>
              </a:spcBef>
              <a:spcAft>
                <a:spcPts val="0"/>
              </a:spcAft>
              <a:buSzPts val="1800"/>
              <a:buChar char="●"/>
              <a:defRPr/>
            </a:lvl9pPr>
          </a:lstStyle>
          <a:p>
            <a:endParaRPr/>
          </a:p>
        </p:txBody>
      </p:sp>
      <p:sp>
        <p:nvSpPr>
          <p:cNvPr id="195" name="Google Shape;195;p30"/>
          <p:cNvSpPr txBox="1">
            <a:spLocks noGrp="1"/>
          </p:cNvSpPr>
          <p:nvPr>
            <p:ph type="body" idx="2"/>
          </p:nvPr>
        </p:nvSpPr>
        <p:spPr>
          <a:xfrm>
            <a:off x="4645152" y="2679192"/>
            <a:ext cx="3822300" cy="34473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SzPts val="1800"/>
              <a:buChar char="*"/>
              <a:defRPr/>
            </a:lvl1pPr>
            <a:lvl2pPr marL="914400" lvl="1" indent="-342900" algn="l" rtl="0">
              <a:spcBef>
                <a:spcPts val="360"/>
              </a:spcBef>
              <a:spcAft>
                <a:spcPts val="0"/>
              </a:spcAft>
              <a:buSzPts val="1800"/>
              <a:buChar char="*"/>
              <a:defRPr/>
            </a:lvl2pPr>
            <a:lvl3pPr marL="1371600" lvl="2" indent="-342900" algn="l" rtl="0">
              <a:spcBef>
                <a:spcPts val="360"/>
              </a:spcBef>
              <a:spcAft>
                <a:spcPts val="0"/>
              </a:spcAft>
              <a:buSzPts val="1800"/>
              <a:buChar char="*"/>
              <a:defRPr/>
            </a:lvl3pPr>
            <a:lvl4pPr marL="1828800" lvl="3" indent="-342900" algn="l" rtl="0">
              <a:spcBef>
                <a:spcPts val="360"/>
              </a:spcBef>
              <a:spcAft>
                <a:spcPts val="0"/>
              </a:spcAft>
              <a:buSzPts val="1800"/>
              <a:buChar char="*"/>
              <a:defRPr/>
            </a:lvl4pPr>
            <a:lvl5pPr marL="2286000" lvl="4" indent="-342900" algn="l" rtl="0">
              <a:spcBef>
                <a:spcPts val="360"/>
              </a:spcBef>
              <a:spcAft>
                <a:spcPts val="0"/>
              </a:spcAft>
              <a:buSzPts val="1800"/>
              <a:buChar char="*"/>
              <a:defRPr/>
            </a:lvl5pPr>
            <a:lvl6pPr marL="2743200" lvl="5" indent="-342900" algn="l" rtl="0">
              <a:spcBef>
                <a:spcPts val="384"/>
              </a:spcBef>
              <a:spcAft>
                <a:spcPts val="0"/>
              </a:spcAft>
              <a:buSzPts val="1800"/>
              <a:buChar char="●"/>
              <a:defRPr/>
            </a:lvl6pPr>
            <a:lvl7pPr marL="3200400" lvl="6" indent="-342900" algn="l" rtl="0">
              <a:spcBef>
                <a:spcPts val="384"/>
              </a:spcBef>
              <a:spcAft>
                <a:spcPts val="0"/>
              </a:spcAft>
              <a:buSzPts val="1800"/>
              <a:buChar char="●"/>
              <a:defRPr/>
            </a:lvl7pPr>
            <a:lvl8pPr marL="3657600" lvl="7" indent="-342900" algn="l" rtl="0">
              <a:spcBef>
                <a:spcPts val="384"/>
              </a:spcBef>
              <a:spcAft>
                <a:spcPts val="0"/>
              </a:spcAft>
              <a:buSzPts val="1800"/>
              <a:buChar char="●"/>
              <a:defRPr/>
            </a:lvl8pPr>
            <a:lvl9pPr marL="4114800" lvl="8" indent="-342900" algn="l" rtl="0">
              <a:spcBef>
                <a:spcPts val="384"/>
              </a:spcBef>
              <a:spcAft>
                <a:spcPts val="0"/>
              </a:spcAft>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6"/>
        <p:cNvGrpSpPr/>
        <p:nvPr/>
      </p:nvGrpSpPr>
      <p:grpSpPr>
        <a:xfrm>
          <a:off x="0" y="0"/>
          <a:ext cx="0" cy="0"/>
          <a:chOff x="0" y="0"/>
          <a:chExt cx="0" cy="0"/>
        </a:xfrm>
      </p:grpSpPr>
      <p:sp>
        <p:nvSpPr>
          <p:cNvPr id="197" name="Google Shape;197;p31"/>
          <p:cNvSpPr txBox="1">
            <a:spLocks noGrp="1"/>
          </p:cNvSpPr>
          <p:nvPr>
            <p:ph type="body" idx="1"/>
          </p:nvPr>
        </p:nvSpPr>
        <p:spPr>
          <a:xfrm>
            <a:off x="872068" y="2675467"/>
            <a:ext cx="7408500" cy="34506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SzPts val="1800"/>
              <a:buChar char="*"/>
              <a:defRPr/>
            </a:lvl1pPr>
            <a:lvl2pPr marL="914400" lvl="1" indent="-342900" algn="l" rtl="0">
              <a:spcBef>
                <a:spcPts val="360"/>
              </a:spcBef>
              <a:spcAft>
                <a:spcPts val="0"/>
              </a:spcAft>
              <a:buSzPts val="1800"/>
              <a:buChar char="*"/>
              <a:defRPr/>
            </a:lvl2pPr>
            <a:lvl3pPr marL="1371600" lvl="2" indent="-342900" algn="l" rtl="0">
              <a:spcBef>
                <a:spcPts val="360"/>
              </a:spcBef>
              <a:spcAft>
                <a:spcPts val="0"/>
              </a:spcAft>
              <a:buSzPts val="1800"/>
              <a:buChar char="*"/>
              <a:defRPr/>
            </a:lvl3pPr>
            <a:lvl4pPr marL="1828800" lvl="3" indent="-342900" algn="l" rtl="0">
              <a:spcBef>
                <a:spcPts val="360"/>
              </a:spcBef>
              <a:spcAft>
                <a:spcPts val="0"/>
              </a:spcAft>
              <a:buSzPts val="1800"/>
              <a:buChar char="*"/>
              <a:defRPr/>
            </a:lvl4pPr>
            <a:lvl5pPr marL="2286000" lvl="4" indent="-342900" algn="l" rtl="0">
              <a:spcBef>
                <a:spcPts val="360"/>
              </a:spcBef>
              <a:spcAft>
                <a:spcPts val="0"/>
              </a:spcAft>
              <a:buSzPts val="1800"/>
              <a:buChar char="*"/>
              <a:defRPr/>
            </a:lvl5pPr>
            <a:lvl6pPr marL="2743200" lvl="5" indent="-342900" algn="l" rtl="0">
              <a:spcBef>
                <a:spcPts val="384"/>
              </a:spcBef>
              <a:spcAft>
                <a:spcPts val="0"/>
              </a:spcAft>
              <a:buSzPts val="1800"/>
              <a:buChar char="●"/>
              <a:defRPr/>
            </a:lvl6pPr>
            <a:lvl7pPr marL="3200400" lvl="6" indent="-342900" algn="l" rtl="0">
              <a:spcBef>
                <a:spcPts val="384"/>
              </a:spcBef>
              <a:spcAft>
                <a:spcPts val="0"/>
              </a:spcAft>
              <a:buSzPts val="1800"/>
              <a:buChar char="●"/>
              <a:defRPr/>
            </a:lvl7pPr>
            <a:lvl8pPr marL="3657600" lvl="7" indent="-342900" algn="l" rtl="0">
              <a:spcBef>
                <a:spcPts val="384"/>
              </a:spcBef>
              <a:spcAft>
                <a:spcPts val="0"/>
              </a:spcAft>
              <a:buSzPts val="1800"/>
              <a:buChar char="●"/>
              <a:defRPr/>
            </a:lvl8pPr>
            <a:lvl9pPr marL="4114800" lvl="8" indent="-342900" algn="l" rtl="0">
              <a:spcBef>
                <a:spcPts val="384"/>
              </a:spcBef>
              <a:spcAft>
                <a:spcPts val="0"/>
              </a:spcAft>
              <a:buSzPts val="1800"/>
              <a:buChar char="●"/>
              <a:defRPr/>
            </a:lvl9pPr>
          </a:lstStyle>
          <a:p>
            <a:endParaRPr/>
          </a:p>
        </p:txBody>
      </p:sp>
      <p:sp>
        <p:nvSpPr>
          <p:cNvPr id="198" name="Google Shape;198;p31"/>
          <p:cNvSpPr txBox="1">
            <a:spLocks noGrp="1"/>
          </p:cNvSpPr>
          <p:nvPr>
            <p:ph type="dt" idx="10"/>
          </p:nvPr>
        </p:nvSpPr>
        <p:spPr>
          <a:xfrm>
            <a:off x="5163672" y="6250165"/>
            <a:ext cx="37869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9" name="Google Shape;199;p31"/>
          <p:cNvSpPr txBox="1">
            <a:spLocks noGrp="1"/>
          </p:cNvSpPr>
          <p:nvPr>
            <p:ph type="ftr" idx="11"/>
          </p:nvPr>
        </p:nvSpPr>
        <p:spPr>
          <a:xfrm>
            <a:off x="193639" y="6250165"/>
            <a:ext cx="3786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0" name="Google Shape;200;p31"/>
          <p:cNvSpPr txBox="1">
            <a:spLocks noGrp="1"/>
          </p:cNvSpPr>
          <p:nvPr>
            <p:ph type="sldNum" idx="12"/>
          </p:nvPr>
        </p:nvSpPr>
        <p:spPr>
          <a:xfrm>
            <a:off x="3991088" y="6250164"/>
            <a:ext cx="1161900" cy="3651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201" name="Google Shape;201;p31"/>
          <p:cNvSpPr txBox="1">
            <a:spLocks noGrp="1"/>
          </p:cNvSpPr>
          <p:nvPr>
            <p:ph type="title"/>
          </p:nvPr>
        </p:nvSpPr>
        <p:spPr>
          <a:xfrm>
            <a:off x="457200" y="338328"/>
            <a:ext cx="8229600" cy="12528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rgbClr val="FFFFFF"/>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202"/>
        <p:cNvGrpSpPr/>
        <p:nvPr/>
      </p:nvGrpSpPr>
      <p:grpSpPr>
        <a:xfrm>
          <a:off x="0" y="0"/>
          <a:ext cx="0" cy="0"/>
          <a:chOff x="0" y="0"/>
          <a:chExt cx="0" cy="0"/>
        </a:xfrm>
      </p:grpSpPr>
      <p:sp>
        <p:nvSpPr>
          <p:cNvPr id="203" name="Google Shape;203;p32"/>
          <p:cNvSpPr/>
          <p:nvPr/>
        </p:nvSpPr>
        <p:spPr>
          <a:xfrm>
            <a:off x="228600" y="228600"/>
            <a:ext cx="8696100" cy="4736700"/>
          </a:xfrm>
          <a:prstGeom prst="roundRect">
            <a:avLst>
              <a:gd name="adj" fmla="val 1272"/>
            </a:avLst>
          </a:prstGeom>
          <a:gradFill>
            <a:gsLst>
              <a:gs pos="0">
                <a:srgbClr val="0293E0"/>
              </a:gs>
              <a:gs pos="100000">
                <a:srgbClr val="81D2FE"/>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ndara"/>
              <a:ea typeface="Candara"/>
              <a:cs typeface="Candara"/>
              <a:sym typeface="Candara"/>
            </a:endParaRPr>
          </a:p>
        </p:txBody>
      </p:sp>
      <p:sp>
        <p:nvSpPr>
          <p:cNvPr id="204" name="Google Shape;204;p32"/>
          <p:cNvSpPr/>
          <p:nvPr/>
        </p:nvSpPr>
        <p:spPr>
          <a:xfrm>
            <a:off x="6047438" y="4203592"/>
            <a:ext cx="2876431" cy="714026"/>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205" name="Google Shape;205;p32"/>
          <p:cNvSpPr/>
          <p:nvPr/>
        </p:nvSpPr>
        <p:spPr>
          <a:xfrm>
            <a:off x="2619320" y="4075290"/>
            <a:ext cx="5544517" cy="850139"/>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206" name="Google Shape;206;p32"/>
          <p:cNvSpPr/>
          <p:nvPr/>
        </p:nvSpPr>
        <p:spPr>
          <a:xfrm>
            <a:off x="2828728" y="4087562"/>
            <a:ext cx="5467982" cy="774272"/>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207" name="Google Shape;207;p32"/>
          <p:cNvSpPr/>
          <p:nvPr/>
        </p:nvSpPr>
        <p:spPr>
          <a:xfrm>
            <a:off x="5609489" y="4074175"/>
            <a:ext cx="3308002" cy="651548"/>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208" name="Google Shape;208;p32"/>
          <p:cNvSpPr/>
          <p:nvPr/>
        </p:nvSpPr>
        <p:spPr>
          <a:xfrm>
            <a:off x="211665" y="4058555"/>
            <a:ext cx="8723372" cy="1329873"/>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209" name="Google Shape;209;p32"/>
          <p:cNvSpPr txBox="1">
            <a:spLocks noGrp="1"/>
          </p:cNvSpPr>
          <p:nvPr>
            <p:ph type="title"/>
          </p:nvPr>
        </p:nvSpPr>
        <p:spPr>
          <a:xfrm>
            <a:off x="690032" y="2463560"/>
            <a:ext cx="7772400" cy="1524000"/>
          </a:xfrm>
          <a:prstGeom prst="rect">
            <a:avLst/>
          </a:prstGeom>
          <a:noFill/>
          <a:ln>
            <a:noFill/>
          </a:ln>
        </p:spPr>
        <p:txBody>
          <a:bodyPr spcFirstLastPara="1" wrap="square" lIns="91425" tIns="45700" rIns="91425" bIns="45700" anchor="t" anchorCtr="0">
            <a:normAutofit/>
          </a:bodyPr>
          <a:lstStyle>
            <a:lvl1pPr lvl="0" algn="ctr" rtl="0">
              <a:spcBef>
                <a:spcPts val="0"/>
              </a:spcBef>
              <a:spcAft>
                <a:spcPts val="0"/>
              </a:spcAft>
              <a:buClr>
                <a:srgbClr val="FFFFFF"/>
              </a:buClr>
              <a:buSzPts val="4400"/>
              <a:buFont typeface="Candara"/>
              <a:buNone/>
              <a:defRPr sz="44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0" name="Google Shape;210;p32"/>
          <p:cNvSpPr txBox="1">
            <a:spLocks noGrp="1"/>
          </p:cNvSpPr>
          <p:nvPr>
            <p:ph type="body" idx="1"/>
          </p:nvPr>
        </p:nvSpPr>
        <p:spPr>
          <a:xfrm>
            <a:off x="1367365" y="1437449"/>
            <a:ext cx="6417600" cy="939900"/>
          </a:xfrm>
          <a:prstGeom prst="rect">
            <a:avLst/>
          </a:prstGeom>
          <a:noFill/>
          <a:ln>
            <a:noFill/>
          </a:ln>
        </p:spPr>
        <p:txBody>
          <a:bodyPr spcFirstLastPara="1" wrap="square" lIns="91425" tIns="45700" rIns="91425" bIns="45700" anchor="b" anchorCtr="0">
            <a:normAutofit/>
          </a:bodyPr>
          <a:lstStyle>
            <a:lvl1pPr marL="457200" lvl="0" indent="-228600" algn="ctr" rtl="0">
              <a:spcBef>
                <a:spcPts val="400"/>
              </a:spcBef>
              <a:spcAft>
                <a:spcPts val="0"/>
              </a:spcAft>
              <a:buSzPts val="2000"/>
              <a:buNone/>
              <a:defRPr sz="2000">
                <a:solidFill>
                  <a:srgbClr val="FFFFFF"/>
                </a:solidFill>
              </a:defRPr>
            </a:lvl1pPr>
            <a:lvl2pPr marL="914400" lvl="1" indent="-228600" algn="l" rtl="0">
              <a:spcBef>
                <a:spcPts val="360"/>
              </a:spcBef>
              <a:spcAft>
                <a:spcPts val="0"/>
              </a:spcAft>
              <a:buSzPts val="1800"/>
              <a:buNone/>
              <a:defRPr sz="1800">
                <a:solidFill>
                  <a:srgbClr val="888888"/>
                </a:solidFill>
              </a:defRPr>
            </a:lvl2pPr>
            <a:lvl3pPr marL="1371600" lvl="2" indent="-228600" algn="l" rtl="0">
              <a:spcBef>
                <a:spcPts val="320"/>
              </a:spcBef>
              <a:spcAft>
                <a:spcPts val="0"/>
              </a:spcAft>
              <a:buSzPts val="1600"/>
              <a:buNone/>
              <a:defRPr sz="1600">
                <a:solidFill>
                  <a:srgbClr val="888888"/>
                </a:solidFill>
              </a:defRPr>
            </a:lvl3pPr>
            <a:lvl4pPr marL="1828800" lvl="3" indent="-228600" algn="l" rtl="0">
              <a:spcBef>
                <a:spcPts val="280"/>
              </a:spcBef>
              <a:spcAft>
                <a:spcPts val="0"/>
              </a:spcAft>
              <a:buSzPts val="1400"/>
              <a:buNone/>
              <a:defRPr sz="1400">
                <a:solidFill>
                  <a:srgbClr val="888888"/>
                </a:solidFill>
              </a:defRPr>
            </a:lvl4pPr>
            <a:lvl5pPr marL="2286000" lvl="4" indent="-228600" algn="l" rtl="0">
              <a:spcBef>
                <a:spcPts val="280"/>
              </a:spcBef>
              <a:spcAft>
                <a:spcPts val="0"/>
              </a:spcAft>
              <a:buSzPts val="1400"/>
              <a:buNone/>
              <a:defRPr sz="1400">
                <a:solidFill>
                  <a:srgbClr val="888888"/>
                </a:solidFill>
              </a:defRPr>
            </a:lvl5pPr>
            <a:lvl6pPr marL="2743200" lvl="5" indent="-228600" algn="l" rtl="0">
              <a:spcBef>
                <a:spcPts val="384"/>
              </a:spcBef>
              <a:spcAft>
                <a:spcPts val="0"/>
              </a:spcAft>
              <a:buSzPts val="1400"/>
              <a:buNone/>
              <a:defRPr sz="1400">
                <a:solidFill>
                  <a:srgbClr val="888888"/>
                </a:solidFill>
              </a:defRPr>
            </a:lvl6pPr>
            <a:lvl7pPr marL="3200400" lvl="6" indent="-228600" algn="l" rtl="0">
              <a:spcBef>
                <a:spcPts val="384"/>
              </a:spcBef>
              <a:spcAft>
                <a:spcPts val="0"/>
              </a:spcAft>
              <a:buSzPts val="1400"/>
              <a:buNone/>
              <a:defRPr sz="1400">
                <a:solidFill>
                  <a:srgbClr val="888888"/>
                </a:solidFill>
              </a:defRPr>
            </a:lvl7pPr>
            <a:lvl8pPr marL="3657600" lvl="7" indent="-228600" algn="l" rtl="0">
              <a:spcBef>
                <a:spcPts val="384"/>
              </a:spcBef>
              <a:spcAft>
                <a:spcPts val="0"/>
              </a:spcAft>
              <a:buSzPts val="1400"/>
              <a:buNone/>
              <a:defRPr sz="1400">
                <a:solidFill>
                  <a:srgbClr val="888888"/>
                </a:solidFill>
              </a:defRPr>
            </a:lvl8pPr>
            <a:lvl9pPr marL="4114800" lvl="8" indent="-228600" algn="l" rtl="0">
              <a:spcBef>
                <a:spcPts val="384"/>
              </a:spcBef>
              <a:spcAft>
                <a:spcPts val="0"/>
              </a:spcAft>
              <a:buSzPts val="1400"/>
              <a:buNone/>
              <a:defRPr sz="1400">
                <a:solidFill>
                  <a:srgbClr val="888888"/>
                </a:solidFill>
              </a:defRPr>
            </a:lvl9pPr>
          </a:lstStyle>
          <a:p>
            <a:endParaRPr/>
          </a:p>
        </p:txBody>
      </p:sp>
      <p:sp>
        <p:nvSpPr>
          <p:cNvPr id="211" name="Google Shape;211;p32"/>
          <p:cNvSpPr txBox="1">
            <a:spLocks noGrp="1"/>
          </p:cNvSpPr>
          <p:nvPr>
            <p:ph type="dt" idx="10"/>
          </p:nvPr>
        </p:nvSpPr>
        <p:spPr>
          <a:xfrm>
            <a:off x="5163672" y="6250165"/>
            <a:ext cx="37869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2" name="Google Shape;212;p32"/>
          <p:cNvSpPr txBox="1">
            <a:spLocks noGrp="1"/>
          </p:cNvSpPr>
          <p:nvPr>
            <p:ph type="ftr" idx="11"/>
          </p:nvPr>
        </p:nvSpPr>
        <p:spPr>
          <a:xfrm>
            <a:off x="193639" y="6250165"/>
            <a:ext cx="3786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3" name="Google Shape;213;p32"/>
          <p:cNvSpPr txBox="1">
            <a:spLocks noGrp="1"/>
          </p:cNvSpPr>
          <p:nvPr>
            <p:ph type="sldNum" idx="12"/>
          </p:nvPr>
        </p:nvSpPr>
        <p:spPr>
          <a:xfrm>
            <a:off x="3991088" y="6250164"/>
            <a:ext cx="1161900" cy="3651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9"/>
        <p:cNvGrpSpPr/>
        <p:nvPr/>
      </p:nvGrpSpPr>
      <p:grpSpPr>
        <a:xfrm>
          <a:off x="0" y="0"/>
          <a:ext cx="0" cy="0"/>
          <a:chOff x="0" y="0"/>
          <a:chExt cx="0" cy="0"/>
        </a:xfrm>
      </p:grpSpPr>
      <p:sp>
        <p:nvSpPr>
          <p:cNvPr id="30" name="Google Shape;30;p4"/>
          <p:cNvSpPr/>
          <p:nvPr/>
        </p:nvSpPr>
        <p:spPr>
          <a:xfrm>
            <a:off x="-75" y="6727600"/>
            <a:ext cx="9144000" cy="130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txBox="1">
            <a:spLocks noGrp="1"/>
          </p:cNvSpPr>
          <p:nvPr>
            <p:ph type="title"/>
          </p:nvPr>
        </p:nvSpPr>
        <p:spPr>
          <a:xfrm>
            <a:off x="311700" y="593367"/>
            <a:ext cx="8520600" cy="9432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4"/>
          <p:cNvSpPr txBox="1">
            <a:spLocks noGrp="1"/>
          </p:cNvSpPr>
          <p:nvPr>
            <p:ph type="body" idx="1"/>
          </p:nvPr>
        </p:nvSpPr>
        <p:spPr>
          <a:xfrm>
            <a:off x="311700" y="1688433"/>
            <a:ext cx="8520600" cy="44037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3" name="Google Shape;33;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4"/>
        <p:cNvGrpSpPr/>
        <p:nvPr/>
      </p:nvGrpSpPr>
      <p:grpSpPr>
        <a:xfrm>
          <a:off x="0" y="0"/>
          <a:ext cx="0" cy="0"/>
          <a:chOff x="0" y="0"/>
          <a:chExt cx="0" cy="0"/>
        </a:xfrm>
      </p:grpSpPr>
      <p:sp>
        <p:nvSpPr>
          <p:cNvPr id="215" name="Google Shape;215;p33"/>
          <p:cNvSpPr txBox="1">
            <a:spLocks noGrp="1"/>
          </p:cNvSpPr>
          <p:nvPr>
            <p:ph type="title"/>
          </p:nvPr>
        </p:nvSpPr>
        <p:spPr>
          <a:xfrm>
            <a:off x="457200" y="338328"/>
            <a:ext cx="8229600" cy="12528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rgbClr val="FFFFFF"/>
              </a:buClr>
              <a:buSzPts val="4400"/>
              <a:buFont typeface="Candara"/>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6" name="Google Shape;216;p33"/>
          <p:cNvSpPr txBox="1">
            <a:spLocks noGrp="1"/>
          </p:cNvSpPr>
          <p:nvPr>
            <p:ph type="body" idx="1"/>
          </p:nvPr>
        </p:nvSpPr>
        <p:spPr>
          <a:xfrm>
            <a:off x="676656" y="2678114"/>
            <a:ext cx="3822300" cy="639900"/>
          </a:xfrm>
          <a:prstGeom prst="rect">
            <a:avLst/>
          </a:prstGeom>
          <a:noFill/>
          <a:ln>
            <a:noFill/>
          </a:ln>
        </p:spPr>
        <p:txBody>
          <a:bodyPr spcFirstLastPara="1" wrap="square" lIns="91425" tIns="45700" rIns="91425" bIns="45700" anchor="ctr" anchorCtr="0">
            <a:normAutofit/>
          </a:bodyPr>
          <a:lstStyle>
            <a:lvl1pPr marL="457200" lvl="0" indent="-228600" algn="ctr" rtl="0">
              <a:spcBef>
                <a:spcPts val="480"/>
              </a:spcBef>
              <a:spcAft>
                <a:spcPts val="0"/>
              </a:spcAft>
              <a:buSzPts val="2400"/>
              <a:buNone/>
              <a:defRPr sz="2400" b="0">
                <a:solidFill>
                  <a:schemeClr val="dk2"/>
                </a:solidFill>
                <a:latin typeface="Candara"/>
                <a:ea typeface="Candara"/>
                <a:cs typeface="Candara"/>
                <a:sym typeface="Candara"/>
              </a:defRPr>
            </a:lvl1pPr>
            <a:lvl2pPr marL="914400" lvl="1" indent="-228600" algn="l" rtl="0">
              <a:spcBef>
                <a:spcPts val="400"/>
              </a:spcBef>
              <a:spcAft>
                <a:spcPts val="0"/>
              </a:spcAft>
              <a:buSzPts val="2000"/>
              <a:buNone/>
              <a:defRPr sz="2000" b="1"/>
            </a:lvl2pPr>
            <a:lvl3pPr marL="1371600" lvl="2" indent="-228600" algn="l" rtl="0">
              <a:spcBef>
                <a:spcPts val="360"/>
              </a:spcBef>
              <a:spcAft>
                <a:spcPts val="0"/>
              </a:spcAft>
              <a:buSzPts val="1800"/>
              <a:buNone/>
              <a:defRPr sz="1800" b="1"/>
            </a:lvl3pPr>
            <a:lvl4pPr marL="1828800" lvl="3" indent="-228600" algn="l" rtl="0">
              <a:spcBef>
                <a:spcPts val="320"/>
              </a:spcBef>
              <a:spcAft>
                <a:spcPts val="0"/>
              </a:spcAft>
              <a:buSzPts val="1600"/>
              <a:buNone/>
              <a:defRPr sz="1600" b="1"/>
            </a:lvl4pPr>
            <a:lvl5pPr marL="2286000" lvl="4" indent="-228600" algn="l" rtl="0">
              <a:spcBef>
                <a:spcPts val="320"/>
              </a:spcBef>
              <a:spcAft>
                <a:spcPts val="0"/>
              </a:spcAft>
              <a:buSzPts val="1600"/>
              <a:buNone/>
              <a:defRPr sz="1600" b="1"/>
            </a:lvl5pPr>
            <a:lvl6pPr marL="2743200" lvl="5" indent="-228600" algn="l" rtl="0">
              <a:spcBef>
                <a:spcPts val="384"/>
              </a:spcBef>
              <a:spcAft>
                <a:spcPts val="0"/>
              </a:spcAft>
              <a:buSzPts val="1600"/>
              <a:buNone/>
              <a:defRPr sz="1600" b="1"/>
            </a:lvl6pPr>
            <a:lvl7pPr marL="3200400" lvl="6" indent="-228600" algn="l" rtl="0">
              <a:spcBef>
                <a:spcPts val="384"/>
              </a:spcBef>
              <a:spcAft>
                <a:spcPts val="0"/>
              </a:spcAft>
              <a:buSzPts val="1600"/>
              <a:buNone/>
              <a:defRPr sz="1600" b="1"/>
            </a:lvl7pPr>
            <a:lvl8pPr marL="3657600" lvl="7" indent="-228600" algn="l" rtl="0">
              <a:spcBef>
                <a:spcPts val="384"/>
              </a:spcBef>
              <a:spcAft>
                <a:spcPts val="0"/>
              </a:spcAft>
              <a:buSzPts val="1600"/>
              <a:buNone/>
              <a:defRPr sz="1600" b="1"/>
            </a:lvl8pPr>
            <a:lvl9pPr marL="4114800" lvl="8" indent="-228600" algn="l" rtl="0">
              <a:spcBef>
                <a:spcPts val="384"/>
              </a:spcBef>
              <a:spcAft>
                <a:spcPts val="0"/>
              </a:spcAft>
              <a:buSzPts val="1600"/>
              <a:buNone/>
              <a:defRPr sz="1600" b="1"/>
            </a:lvl9pPr>
          </a:lstStyle>
          <a:p>
            <a:endParaRPr/>
          </a:p>
        </p:txBody>
      </p:sp>
      <p:sp>
        <p:nvSpPr>
          <p:cNvPr id="217" name="Google Shape;217;p33"/>
          <p:cNvSpPr txBox="1">
            <a:spLocks noGrp="1"/>
          </p:cNvSpPr>
          <p:nvPr>
            <p:ph type="body" idx="2"/>
          </p:nvPr>
        </p:nvSpPr>
        <p:spPr>
          <a:xfrm>
            <a:off x="677333" y="3429001"/>
            <a:ext cx="3820200" cy="2697300"/>
          </a:xfrm>
          <a:prstGeom prst="rect">
            <a:avLst/>
          </a:prstGeom>
          <a:noFill/>
          <a:ln>
            <a:noFill/>
          </a:ln>
        </p:spPr>
        <p:txBody>
          <a:bodyPr spcFirstLastPara="1" wrap="square" lIns="91425" tIns="45700" rIns="91425" bIns="45700" anchor="t" anchorCtr="0">
            <a:normAutofit/>
          </a:bodyPr>
          <a:lstStyle>
            <a:lvl1pPr marL="457200" lvl="0" indent="-355600" algn="l" rtl="0">
              <a:spcBef>
                <a:spcPts val="400"/>
              </a:spcBef>
              <a:spcAft>
                <a:spcPts val="0"/>
              </a:spcAft>
              <a:buSzPts val="2000"/>
              <a:buChar char="*"/>
              <a:defRPr sz="2000"/>
            </a:lvl1pPr>
            <a:lvl2pPr marL="914400" lvl="1" indent="-342900" algn="l" rtl="0">
              <a:spcBef>
                <a:spcPts val="360"/>
              </a:spcBef>
              <a:spcAft>
                <a:spcPts val="0"/>
              </a:spcAft>
              <a:buSzPts val="1800"/>
              <a:buChar char="*"/>
              <a:defRPr sz="1800"/>
            </a:lvl2pPr>
            <a:lvl3pPr marL="1371600" lvl="2" indent="-330200" algn="l" rtl="0">
              <a:spcBef>
                <a:spcPts val="320"/>
              </a:spcBef>
              <a:spcAft>
                <a:spcPts val="0"/>
              </a:spcAft>
              <a:buSzPts val="1600"/>
              <a:buChar char="*"/>
              <a:defRPr sz="1600"/>
            </a:lvl3pPr>
            <a:lvl4pPr marL="1828800" lvl="3" indent="-317500" algn="l" rtl="0">
              <a:spcBef>
                <a:spcPts val="280"/>
              </a:spcBef>
              <a:spcAft>
                <a:spcPts val="0"/>
              </a:spcAft>
              <a:buSzPts val="1400"/>
              <a:buChar char="*"/>
              <a:defRPr sz="1400"/>
            </a:lvl4pPr>
            <a:lvl5pPr marL="2286000" lvl="4" indent="-317500" algn="l" rtl="0">
              <a:spcBef>
                <a:spcPts val="280"/>
              </a:spcBef>
              <a:spcAft>
                <a:spcPts val="0"/>
              </a:spcAft>
              <a:buSzPts val="1400"/>
              <a:buChar char="*"/>
              <a:defRPr sz="1400"/>
            </a:lvl5pPr>
            <a:lvl6pPr marL="2743200" lvl="5" indent="-330200" algn="l" rtl="0">
              <a:spcBef>
                <a:spcPts val="384"/>
              </a:spcBef>
              <a:spcAft>
                <a:spcPts val="0"/>
              </a:spcAft>
              <a:buSzPts val="1600"/>
              <a:buChar char="●"/>
              <a:defRPr sz="1600"/>
            </a:lvl6pPr>
            <a:lvl7pPr marL="3200400" lvl="6" indent="-330200" algn="l" rtl="0">
              <a:spcBef>
                <a:spcPts val="384"/>
              </a:spcBef>
              <a:spcAft>
                <a:spcPts val="0"/>
              </a:spcAft>
              <a:buSzPts val="1600"/>
              <a:buChar char="●"/>
              <a:defRPr sz="1600"/>
            </a:lvl7pPr>
            <a:lvl8pPr marL="3657600" lvl="7" indent="-330200" algn="l" rtl="0">
              <a:spcBef>
                <a:spcPts val="384"/>
              </a:spcBef>
              <a:spcAft>
                <a:spcPts val="0"/>
              </a:spcAft>
              <a:buSzPts val="1600"/>
              <a:buChar char="●"/>
              <a:defRPr sz="1600"/>
            </a:lvl8pPr>
            <a:lvl9pPr marL="4114800" lvl="8" indent="-330200" algn="l" rtl="0">
              <a:spcBef>
                <a:spcPts val="384"/>
              </a:spcBef>
              <a:spcAft>
                <a:spcPts val="0"/>
              </a:spcAft>
              <a:buSzPts val="1600"/>
              <a:buChar char="●"/>
              <a:defRPr sz="1600"/>
            </a:lvl9pPr>
          </a:lstStyle>
          <a:p>
            <a:endParaRPr/>
          </a:p>
        </p:txBody>
      </p:sp>
      <p:sp>
        <p:nvSpPr>
          <p:cNvPr id="218" name="Google Shape;218;p33"/>
          <p:cNvSpPr txBox="1">
            <a:spLocks noGrp="1"/>
          </p:cNvSpPr>
          <p:nvPr>
            <p:ph type="body" idx="3"/>
          </p:nvPr>
        </p:nvSpPr>
        <p:spPr>
          <a:xfrm>
            <a:off x="4648200" y="2678113"/>
            <a:ext cx="3822300" cy="639900"/>
          </a:xfrm>
          <a:prstGeom prst="rect">
            <a:avLst/>
          </a:prstGeom>
          <a:noFill/>
          <a:ln>
            <a:noFill/>
          </a:ln>
        </p:spPr>
        <p:txBody>
          <a:bodyPr spcFirstLastPara="1" wrap="square" lIns="91425" tIns="45700" rIns="91425" bIns="45700" anchor="ctr" anchorCtr="0">
            <a:normAutofit/>
          </a:bodyPr>
          <a:lstStyle>
            <a:lvl1pPr marL="457200" lvl="0" indent="-228600" algn="ctr" rtl="0">
              <a:spcBef>
                <a:spcPts val="480"/>
              </a:spcBef>
              <a:spcAft>
                <a:spcPts val="0"/>
              </a:spcAft>
              <a:buSzPts val="2400"/>
              <a:buNone/>
              <a:defRPr sz="2400" b="0" i="0">
                <a:solidFill>
                  <a:schemeClr val="dk2"/>
                </a:solidFill>
                <a:latin typeface="Candara"/>
                <a:ea typeface="Candara"/>
                <a:cs typeface="Candara"/>
                <a:sym typeface="Candara"/>
              </a:defRPr>
            </a:lvl1pPr>
            <a:lvl2pPr marL="914400" lvl="1" indent="-228600" algn="l" rtl="0">
              <a:spcBef>
                <a:spcPts val="400"/>
              </a:spcBef>
              <a:spcAft>
                <a:spcPts val="0"/>
              </a:spcAft>
              <a:buSzPts val="2000"/>
              <a:buNone/>
              <a:defRPr sz="2000" b="1"/>
            </a:lvl2pPr>
            <a:lvl3pPr marL="1371600" lvl="2" indent="-228600" algn="l" rtl="0">
              <a:spcBef>
                <a:spcPts val="360"/>
              </a:spcBef>
              <a:spcAft>
                <a:spcPts val="0"/>
              </a:spcAft>
              <a:buSzPts val="1800"/>
              <a:buNone/>
              <a:defRPr sz="1800" b="1"/>
            </a:lvl3pPr>
            <a:lvl4pPr marL="1828800" lvl="3" indent="-228600" algn="l" rtl="0">
              <a:spcBef>
                <a:spcPts val="320"/>
              </a:spcBef>
              <a:spcAft>
                <a:spcPts val="0"/>
              </a:spcAft>
              <a:buSzPts val="1600"/>
              <a:buNone/>
              <a:defRPr sz="1600" b="1"/>
            </a:lvl4pPr>
            <a:lvl5pPr marL="2286000" lvl="4" indent="-228600" algn="l" rtl="0">
              <a:spcBef>
                <a:spcPts val="320"/>
              </a:spcBef>
              <a:spcAft>
                <a:spcPts val="0"/>
              </a:spcAft>
              <a:buSzPts val="1600"/>
              <a:buNone/>
              <a:defRPr sz="1600" b="1"/>
            </a:lvl5pPr>
            <a:lvl6pPr marL="2743200" lvl="5" indent="-228600" algn="l" rtl="0">
              <a:spcBef>
                <a:spcPts val="384"/>
              </a:spcBef>
              <a:spcAft>
                <a:spcPts val="0"/>
              </a:spcAft>
              <a:buSzPts val="1600"/>
              <a:buNone/>
              <a:defRPr sz="1600" b="1"/>
            </a:lvl6pPr>
            <a:lvl7pPr marL="3200400" lvl="6" indent="-228600" algn="l" rtl="0">
              <a:spcBef>
                <a:spcPts val="384"/>
              </a:spcBef>
              <a:spcAft>
                <a:spcPts val="0"/>
              </a:spcAft>
              <a:buSzPts val="1600"/>
              <a:buNone/>
              <a:defRPr sz="1600" b="1"/>
            </a:lvl7pPr>
            <a:lvl8pPr marL="3657600" lvl="7" indent="-228600" algn="l" rtl="0">
              <a:spcBef>
                <a:spcPts val="384"/>
              </a:spcBef>
              <a:spcAft>
                <a:spcPts val="0"/>
              </a:spcAft>
              <a:buSzPts val="1600"/>
              <a:buNone/>
              <a:defRPr sz="1600" b="1"/>
            </a:lvl8pPr>
            <a:lvl9pPr marL="4114800" lvl="8" indent="-228600" algn="l" rtl="0">
              <a:spcBef>
                <a:spcPts val="384"/>
              </a:spcBef>
              <a:spcAft>
                <a:spcPts val="0"/>
              </a:spcAft>
              <a:buSzPts val="1600"/>
              <a:buNone/>
              <a:defRPr sz="1600" b="1"/>
            </a:lvl9pPr>
          </a:lstStyle>
          <a:p>
            <a:endParaRPr/>
          </a:p>
        </p:txBody>
      </p:sp>
      <p:sp>
        <p:nvSpPr>
          <p:cNvPr id="219" name="Google Shape;219;p33"/>
          <p:cNvSpPr txBox="1">
            <a:spLocks noGrp="1"/>
          </p:cNvSpPr>
          <p:nvPr>
            <p:ph type="body" idx="4"/>
          </p:nvPr>
        </p:nvSpPr>
        <p:spPr>
          <a:xfrm>
            <a:off x="4645025" y="3429001"/>
            <a:ext cx="3822300" cy="2697300"/>
          </a:xfrm>
          <a:prstGeom prst="rect">
            <a:avLst/>
          </a:prstGeom>
          <a:noFill/>
          <a:ln>
            <a:noFill/>
          </a:ln>
        </p:spPr>
        <p:txBody>
          <a:bodyPr spcFirstLastPara="1" wrap="square" lIns="91425" tIns="45700" rIns="91425" bIns="45700" anchor="t" anchorCtr="0">
            <a:normAutofit/>
          </a:bodyPr>
          <a:lstStyle>
            <a:lvl1pPr marL="457200" lvl="0" indent="-355600" algn="l" rtl="0">
              <a:spcBef>
                <a:spcPts val="400"/>
              </a:spcBef>
              <a:spcAft>
                <a:spcPts val="0"/>
              </a:spcAft>
              <a:buSzPts val="2000"/>
              <a:buChar char="*"/>
              <a:defRPr sz="2000"/>
            </a:lvl1pPr>
            <a:lvl2pPr marL="914400" lvl="1" indent="-342900" algn="l" rtl="0">
              <a:spcBef>
                <a:spcPts val="360"/>
              </a:spcBef>
              <a:spcAft>
                <a:spcPts val="0"/>
              </a:spcAft>
              <a:buSzPts val="1800"/>
              <a:buChar char="*"/>
              <a:defRPr sz="1800"/>
            </a:lvl2pPr>
            <a:lvl3pPr marL="1371600" lvl="2" indent="-330200" algn="l" rtl="0">
              <a:spcBef>
                <a:spcPts val="320"/>
              </a:spcBef>
              <a:spcAft>
                <a:spcPts val="0"/>
              </a:spcAft>
              <a:buSzPts val="1600"/>
              <a:buChar char="*"/>
              <a:defRPr sz="1600"/>
            </a:lvl3pPr>
            <a:lvl4pPr marL="1828800" lvl="3" indent="-317500" algn="l" rtl="0">
              <a:spcBef>
                <a:spcPts val="280"/>
              </a:spcBef>
              <a:spcAft>
                <a:spcPts val="0"/>
              </a:spcAft>
              <a:buSzPts val="1400"/>
              <a:buChar char="*"/>
              <a:defRPr sz="1400"/>
            </a:lvl4pPr>
            <a:lvl5pPr marL="2286000" lvl="4" indent="-317500" algn="l" rtl="0">
              <a:spcBef>
                <a:spcPts val="280"/>
              </a:spcBef>
              <a:spcAft>
                <a:spcPts val="0"/>
              </a:spcAft>
              <a:buSzPts val="1400"/>
              <a:buChar char="*"/>
              <a:defRPr sz="1400"/>
            </a:lvl5pPr>
            <a:lvl6pPr marL="2743200" lvl="5" indent="-330200" algn="l" rtl="0">
              <a:spcBef>
                <a:spcPts val="384"/>
              </a:spcBef>
              <a:spcAft>
                <a:spcPts val="0"/>
              </a:spcAft>
              <a:buSzPts val="1600"/>
              <a:buChar char="●"/>
              <a:defRPr sz="1600"/>
            </a:lvl6pPr>
            <a:lvl7pPr marL="3200400" lvl="6" indent="-330200" algn="l" rtl="0">
              <a:spcBef>
                <a:spcPts val="384"/>
              </a:spcBef>
              <a:spcAft>
                <a:spcPts val="0"/>
              </a:spcAft>
              <a:buSzPts val="1600"/>
              <a:buChar char="●"/>
              <a:defRPr sz="1600"/>
            </a:lvl7pPr>
            <a:lvl8pPr marL="3657600" lvl="7" indent="-330200" algn="l" rtl="0">
              <a:spcBef>
                <a:spcPts val="384"/>
              </a:spcBef>
              <a:spcAft>
                <a:spcPts val="0"/>
              </a:spcAft>
              <a:buSzPts val="1600"/>
              <a:buChar char="●"/>
              <a:defRPr sz="1600"/>
            </a:lvl8pPr>
            <a:lvl9pPr marL="4114800" lvl="8" indent="-330200" algn="l" rtl="0">
              <a:spcBef>
                <a:spcPts val="384"/>
              </a:spcBef>
              <a:spcAft>
                <a:spcPts val="0"/>
              </a:spcAft>
              <a:buSzPts val="1600"/>
              <a:buChar char="●"/>
              <a:defRPr sz="1600"/>
            </a:lvl9pPr>
          </a:lstStyle>
          <a:p>
            <a:endParaRPr/>
          </a:p>
        </p:txBody>
      </p:sp>
      <p:sp>
        <p:nvSpPr>
          <p:cNvPr id="220" name="Google Shape;220;p33"/>
          <p:cNvSpPr txBox="1">
            <a:spLocks noGrp="1"/>
          </p:cNvSpPr>
          <p:nvPr>
            <p:ph type="dt" idx="10"/>
          </p:nvPr>
        </p:nvSpPr>
        <p:spPr>
          <a:xfrm>
            <a:off x="5163672" y="6250165"/>
            <a:ext cx="37869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1" name="Google Shape;221;p33"/>
          <p:cNvSpPr txBox="1">
            <a:spLocks noGrp="1"/>
          </p:cNvSpPr>
          <p:nvPr>
            <p:ph type="ftr" idx="11"/>
          </p:nvPr>
        </p:nvSpPr>
        <p:spPr>
          <a:xfrm>
            <a:off x="193639" y="6250165"/>
            <a:ext cx="3786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2" name="Google Shape;222;p33"/>
          <p:cNvSpPr txBox="1">
            <a:spLocks noGrp="1"/>
          </p:cNvSpPr>
          <p:nvPr>
            <p:ph type="sldNum" idx="12"/>
          </p:nvPr>
        </p:nvSpPr>
        <p:spPr>
          <a:xfrm>
            <a:off x="3991088" y="6250164"/>
            <a:ext cx="1161900" cy="3651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223"/>
        <p:cNvGrpSpPr/>
        <p:nvPr/>
      </p:nvGrpSpPr>
      <p:grpSpPr>
        <a:xfrm>
          <a:off x="0" y="0"/>
          <a:ext cx="0" cy="0"/>
          <a:chOff x="0" y="0"/>
          <a:chExt cx="0" cy="0"/>
        </a:xfrm>
      </p:grpSpPr>
      <p:sp>
        <p:nvSpPr>
          <p:cNvPr id="224" name="Google Shape;224;p34"/>
          <p:cNvSpPr/>
          <p:nvPr/>
        </p:nvSpPr>
        <p:spPr>
          <a:xfrm>
            <a:off x="228600" y="228600"/>
            <a:ext cx="8696100" cy="1426500"/>
          </a:xfrm>
          <a:prstGeom prst="roundRect">
            <a:avLst>
              <a:gd name="adj" fmla="val 7136"/>
            </a:avLst>
          </a:prstGeom>
          <a:gradFill>
            <a:gsLst>
              <a:gs pos="0">
                <a:srgbClr val="0293E0"/>
              </a:gs>
              <a:gs pos="90000">
                <a:srgbClr val="81D2FE"/>
              </a:gs>
              <a:gs pos="100000">
                <a:srgbClr val="81D2FE"/>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ndara"/>
              <a:ea typeface="Candara"/>
              <a:cs typeface="Candara"/>
              <a:sym typeface="Candara"/>
            </a:endParaRPr>
          </a:p>
        </p:txBody>
      </p:sp>
      <p:sp>
        <p:nvSpPr>
          <p:cNvPr id="225" name="Google Shape;225;p34"/>
          <p:cNvSpPr txBox="1">
            <a:spLocks noGrp="1"/>
          </p:cNvSpPr>
          <p:nvPr>
            <p:ph type="dt" idx="10"/>
          </p:nvPr>
        </p:nvSpPr>
        <p:spPr>
          <a:xfrm>
            <a:off x="5163672" y="6250165"/>
            <a:ext cx="37869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6" name="Google Shape;226;p34"/>
          <p:cNvSpPr txBox="1">
            <a:spLocks noGrp="1"/>
          </p:cNvSpPr>
          <p:nvPr>
            <p:ph type="ftr" idx="11"/>
          </p:nvPr>
        </p:nvSpPr>
        <p:spPr>
          <a:xfrm>
            <a:off x="193639" y="6250165"/>
            <a:ext cx="3786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7" name="Google Shape;227;p34"/>
          <p:cNvSpPr txBox="1">
            <a:spLocks noGrp="1"/>
          </p:cNvSpPr>
          <p:nvPr>
            <p:ph type="sldNum" idx="12"/>
          </p:nvPr>
        </p:nvSpPr>
        <p:spPr>
          <a:xfrm>
            <a:off x="3991088" y="6250164"/>
            <a:ext cx="1161900" cy="3651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228" name="Google Shape;228;p34"/>
          <p:cNvSpPr txBox="1">
            <a:spLocks noGrp="1"/>
          </p:cNvSpPr>
          <p:nvPr>
            <p:ph type="body" idx="1"/>
          </p:nvPr>
        </p:nvSpPr>
        <p:spPr>
          <a:xfrm>
            <a:off x="914400" y="3581401"/>
            <a:ext cx="3352800" cy="1905000"/>
          </a:xfrm>
          <a:prstGeom prst="rect">
            <a:avLst/>
          </a:prstGeom>
          <a:noFill/>
          <a:ln>
            <a:noFill/>
          </a:ln>
        </p:spPr>
        <p:txBody>
          <a:bodyPr spcFirstLastPara="1" wrap="square" lIns="91425" tIns="45700" rIns="91425" bIns="45700" anchor="t" anchorCtr="0">
            <a:normAutofit/>
          </a:bodyPr>
          <a:lstStyle>
            <a:lvl1pPr marL="457200" lvl="0" indent="-228600" algn="l" rtl="0">
              <a:spcBef>
                <a:spcPts val="0"/>
              </a:spcBef>
              <a:spcAft>
                <a:spcPts val="0"/>
              </a:spcAft>
              <a:buSzPts val="1800"/>
              <a:buNone/>
              <a:defRPr sz="1800">
                <a:solidFill>
                  <a:schemeClr val="dk2"/>
                </a:solidFill>
              </a:defRPr>
            </a:lvl1pPr>
            <a:lvl2pPr marL="914400" lvl="1" indent="-228600" algn="l" rtl="0">
              <a:spcBef>
                <a:spcPts val="600"/>
              </a:spcBef>
              <a:spcAft>
                <a:spcPts val="0"/>
              </a:spcAft>
              <a:buSzPts val="1200"/>
              <a:buNone/>
              <a:defRPr sz="1200"/>
            </a:lvl2pPr>
            <a:lvl3pPr marL="1371600" lvl="2" indent="-228600" algn="l" rtl="0">
              <a:spcBef>
                <a:spcPts val="200"/>
              </a:spcBef>
              <a:spcAft>
                <a:spcPts val="0"/>
              </a:spcAft>
              <a:buSzPts val="1000"/>
              <a:buNone/>
              <a:defRPr sz="1000"/>
            </a:lvl3pPr>
            <a:lvl4pPr marL="1828800" lvl="3" indent="-228600" algn="l" rtl="0">
              <a:spcBef>
                <a:spcPts val="180"/>
              </a:spcBef>
              <a:spcAft>
                <a:spcPts val="0"/>
              </a:spcAft>
              <a:buSzPts val="900"/>
              <a:buNone/>
              <a:defRPr sz="900"/>
            </a:lvl4pPr>
            <a:lvl5pPr marL="2286000" lvl="4" indent="-228600" algn="l" rtl="0">
              <a:spcBef>
                <a:spcPts val="180"/>
              </a:spcBef>
              <a:spcAft>
                <a:spcPts val="0"/>
              </a:spcAft>
              <a:buSzPts val="900"/>
              <a:buNone/>
              <a:defRPr sz="900"/>
            </a:lvl5pPr>
            <a:lvl6pPr marL="2743200" lvl="5" indent="-228600" algn="l" rtl="0">
              <a:spcBef>
                <a:spcPts val="384"/>
              </a:spcBef>
              <a:spcAft>
                <a:spcPts val="0"/>
              </a:spcAft>
              <a:buSzPts val="900"/>
              <a:buNone/>
              <a:defRPr sz="900"/>
            </a:lvl6pPr>
            <a:lvl7pPr marL="3200400" lvl="6" indent="-228600" algn="l" rtl="0">
              <a:spcBef>
                <a:spcPts val="384"/>
              </a:spcBef>
              <a:spcAft>
                <a:spcPts val="0"/>
              </a:spcAft>
              <a:buSzPts val="900"/>
              <a:buNone/>
              <a:defRPr sz="900"/>
            </a:lvl7pPr>
            <a:lvl8pPr marL="3657600" lvl="7" indent="-228600" algn="l" rtl="0">
              <a:spcBef>
                <a:spcPts val="384"/>
              </a:spcBef>
              <a:spcAft>
                <a:spcPts val="0"/>
              </a:spcAft>
              <a:buSzPts val="900"/>
              <a:buNone/>
              <a:defRPr sz="900"/>
            </a:lvl8pPr>
            <a:lvl9pPr marL="4114800" lvl="8" indent="-228600" algn="l" rtl="0">
              <a:spcBef>
                <a:spcPts val="384"/>
              </a:spcBef>
              <a:spcAft>
                <a:spcPts val="0"/>
              </a:spcAft>
              <a:buSzPts val="900"/>
              <a:buNone/>
              <a:defRPr sz="900"/>
            </a:lvl9pPr>
          </a:lstStyle>
          <a:p>
            <a:endParaRPr/>
          </a:p>
        </p:txBody>
      </p:sp>
      <p:grpSp>
        <p:nvGrpSpPr>
          <p:cNvPr id="229" name="Google Shape;229;p34"/>
          <p:cNvGrpSpPr/>
          <p:nvPr/>
        </p:nvGrpSpPr>
        <p:grpSpPr>
          <a:xfrm>
            <a:off x="211875" y="714263"/>
            <a:ext cx="8722675" cy="1331612"/>
            <a:chOff x="-3905250" y="4294188"/>
            <a:chExt cx="13011150" cy="1892300"/>
          </a:xfrm>
        </p:grpSpPr>
        <p:sp>
          <p:nvSpPr>
            <p:cNvPr id="230" name="Google Shape;230;p34"/>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231" name="Google Shape;231;p34"/>
            <p:cNvSpPr/>
            <p:nvPr/>
          </p:nvSpPr>
          <p:spPr>
            <a:xfrm>
              <a:off x="-309563" y="4318000"/>
              <a:ext cx="8280400"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232" name="Google Shape;232;p34"/>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233" name="Google Shape;233;p34"/>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234" name="Google Shape;234;p34"/>
            <p:cNvSpPr/>
            <p:nvPr/>
          </p:nvSpPr>
          <p:spPr>
            <a:xfrm>
              <a:off x="-3905250" y="4294188"/>
              <a:ext cx="13011150"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grpSp>
      <p:sp>
        <p:nvSpPr>
          <p:cNvPr id="235" name="Google Shape;235;p34"/>
          <p:cNvSpPr txBox="1">
            <a:spLocks noGrp="1"/>
          </p:cNvSpPr>
          <p:nvPr>
            <p:ph type="title"/>
          </p:nvPr>
        </p:nvSpPr>
        <p:spPr>
          <a:xfrm>
            <a:off x="914400" y="2286000"/>
            <a:ext cx="3352800" cy="1252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dk2"/>
              </a:buClr>
              <a:buSzPts val="3200"/>
              <a:buFont typeface="Candara"/>
              <a:buNone/>
              <a:defRPr sz="3200">
                <a:solidFill>
                  <a:schemeClr val="dk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6" name="Google Shape;236;p34"/>
          <p:cNvSpPr txBox="1">
            <a:spLocks noGrp="1"/>
          </p:cNvSpPr>
          <p:nvPr>
            <p:ph type="body" idx="2"/>
          </p:nvPr>
        </p:nvSpPr>
        <p:spPr>
          <a:xfrm>
            <a:off x="4651962" y="1828800"/>
            <a:ext cx="3903900" cy="3810000"/>
          </a:xfrm>
          <a:prstGeom prst="rect">
            <a:avLst/>
          </a:prstGeom>
          <a:noFill/>
          <a:ln>
            <a:noFill/>
          </a:ln>
        </p:spPr>
        <p:txBody>
          <a:bodyPr spcFirstLastPara="1" wrap="square" lIns="91425" tIns="45700" rIns="91425" bIns="45700" anchor="ctr" anchorCtr="0">
            <a:normAutofit/>
          </a:bodyPr>
          <a:lstStyle>
            <a:lvl1pPr marL="457200" lvl="0" indent="-368300" algn="l" rtl="0">
              <a:spcBef>
                <a:spcPts val="440"/>
              </a:spcBef>
              <a:spcAft>
                <a:spcPts val="0"/>
              </a:spcAft>
              <a:buClr>
                <a:schemeClr val="lt1"/>
              </a:buClr>
              <a:buSzPts val="2200"/>
              <a:buChar char="*"/>
              <a:defRPr sz="2200">
                <a:solidFill>
                  <a:schemeClr val="dk2"/>
                </a:solidFill>
              </a:defRPr>
            </a:lvl1pPr>
            <a:lvl2pPr marL="914400" lvl="1" indent="-355600" algn="l" rtl="0">
              <a:spcBef>
                <a:spcPts val="400"/>
              </a:spcBef>
              <a:spcAft>
                <a:spcPts val="0"/>
              </a:spcAft>
              <a:buClr>
                <a:schemeClr val="lt1"/>
              </a:buClr>
              <a:buSzPts val="2000"/>
              <a:buChar char="*"/>
              <a:defRPr sz="2000">
                <a:solidFill>
                  <a:schemeClr val="dk2"/>
                </a:solidFill>
              </a:defRPr>
            </a:lvl2pPr>
            <a:lvl3pPr marL="1371600" lvl="2" indent="-342900" algn="l" rtl="0">
              <a:spcBef>
                <a:spcPts val="360"/>
              </a:spcBef>
              <a:spcAft>
                <a:spcPts val="0"/>
              </a:spcAft>
              <a:buClr>
                <a:schemeClr val="lt1"/>
              </a:buClr>
              <a:buSzPts val="1800"/>
              <a:buChar char="*"/>
              <a:defRPr sz="1800">
                <a:solidFill>
                  <a:schemeClr val="dk2"/>
                </a:solidFill>
              </a:defRPr>
            </a:lvl3pPr>
            <a:lvl4pPr marL="1828800" lvl="3" indent="-330200" algn="l" rtl="0">
              <a:spcBef>
                <a:spcPts val="320"/>
              </a:spcBef>
              <a:spcAft>
                <a:spcPts val="0"/>
              </a:spcAft>
              <a:buClr>
                <a:schemeClr val="lt1"/>
              </a:buClr>
              <a:buSzPts val="1600"/>
              <a:buChar char="*"/>
              <a:defRPr sz="1600">
                <a:solidFill>
                  <a:schemeClr val="dk2"/>
                </a:solidFill>
              </a:defRPr>
            </a:lvl4pPr>
            <a:lvl5pPr marL="2286000" lvl="4" indent="-330200" algn="l" rtl="0">
              <a:spcBef>
                <a:spcPts val="320"/>
              </a:spcBef>
              <a:spcAft>
                <a:spcPts val="0"/>
              </a:spcAft>
              <a:buClr>
                <a:schemeClr val="lt1"/>
              </a:buClr>
              <a:buSzPts val="1600"/>
              <a:buChar char="*"/>
              <a:defRPr sz="1600">
                <a:solidFill>
                  <a:schemeClr val="dk2"/>
                </a:solidFill>
              </a:defRPr>
            </a:lvl5pPr>
            <a:lvl6pPr marL="2743200" lvl="5" indent="-355600" algn="l" rtl="0">
              <a:spcBef>
                <a:spcPts val="384"/>
              </a:spcBef>
              <a:spcAft>
                <a:spcPts val="0"/>
              </a:spcAft>
              <a:buSzPts val="2000"/>
              <a:buChar char="●"/>
              <a:defRPr sz="2000"/>
            </a:lvl6pPr>
            <a:lvl7pPr marL="3200400" lvl="6" indent="-355600" algn="l" rtl="0">
              <a:spcBef>
                <a:spcPts val="384"/>
              </a:spcBef>
              <a:spcAft>
                <a:spcPts val="0"/>
              </a:spcAft>
              <a:buSzPts val="2000"/>
              <a:buChar char="●"/>
              <a:defRPr sz="2000"/>
            </a:lvl7pPr>
            <a:lvl8pPr marL="3657600" lvl="7" indent="-355600" algn="l" rtl="0">
              <a:spcBef>
                <a:spcPts val="384"/>
              </a:spcBef>
              <a:spcAft>
                <a:spcPts val="0"/>
              </a:spcAft>
              <a:buSzPts val="2000"/>
              <a:buChar char="●"/>
              <a:defRPr sz="2000"/>
            </a:lvl8pPr>
            <a:lvl9pPr marL="4114800" lvl="8" indent="-355600" algn="l" rtl="0">
              <a:spcBef>
                <a:spcPts val="384"/>
              </a:spcBef>
              <a:spcAft>
                <a:spcPts val="0"/>
              </a:spcAft>
              <a:buSzPts val="2000"/>
              <a:buChar char="●"/>
              <a:defRPr sz="20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237"/>
        <p:cNvGrpSpPr/>
        <p:nvPr/>
      </p:nvGrpSpPr>
      <p:grpSpPr>
        <a:xfrm>
          <a:off x="0" y="0"/>
          <a:ext cx="0" cy="0"/>
          <a:chOff x="0" y="0"/>
          <a:chExt cx="0" cy="0"/>
        </a:xfrm>
      </p:grpSpPr>
      <p:sp>
        <p:nvSpPr>
          <p:cNvPr id="238" name="Google Shape;238;p35"/>
          <p:cNvSpPr/>
          <p:nvPr/>
        </p:nvSpPr>
        <p:spPr>
          <a:xfrm>
            <a:off x="228600" y="228600"/>
            <a:ext cx="8696100" cy="6035100"/>
          </a:xfrm>
          <a:prstGeom prst="roundRect">
            <a:avLst>
              <a:gd name="adj" fmla="val 1272"/>
            </a:avLst>
          </a:prstGeom>
          <a:gradFill>
            <a:gsLst>
              <a:gs pos="0">
                <a:srgbClr val="0293E0"/>
              </a:gs>
              <a:gs pos="100000">
                <a:srgbClr val="81D2FE"/>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ndara"/>
              <a:ea typeface="Candara"/>
              <a:cs typeface="Candara"/>
              <a:sym typeface="Candara"/>
            </a:endParaRPr>
          </a:p>
        </p:txBody>
      </p:sp>
      <p:grpSp>
        <p:nvGrpSpPr>
          <p:cNvPr id="239" name="Google Shape;239;p35"/>
          <p:cNvGrpSpPr/>
          <p:nvPr/>
        </p:nvGrpSpPr>
        <p:grpSpPr>
          <a:xfrm>
            <a:off x="211875" y="5354035"/>
            <a:ext cx="8722675" cy="1331612"/>
            <a:chOff x="-3905250" y="4294188"/>
            <a:chExt cx="13011150" cy="1892300"/>
          </a:xfrm>
        </p:grpSpPr>
        <p:sp>
          <p:nvSpPr>
            <p:cNvPr id="240" name="Google Shape;240;p35"/>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241" name="Google Shape;241;p35"/>
            <p:cNvSpPr/>
            <p:nvPr/>
          </p:nvSpPr>
          <p:spPr>
            <a:xfrm>
              <a:off x="-309563" y="4318000"/>
              <a:ext cx="8280400"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242" name="Google Shape;242;p35"/>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243" name="Google Shape;243;p35"/>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244" name="Google Shape;244;p35"/>
            <p:cNvSpPr/>
            <p:nvPr/>
          </p:nvSpPr>
          <p:spPr>
            <a:xfrm>
              <a:off x="-3905250" y="4294188"/>
              <a:ext cx="13011150"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grpSp>
      <p:sp>
        <p:nvSpPr>
          <p:cNvPr id="245" name="Google Shape;245;p35"/>
          <p:cNvSpPr txBox="1">
            <a:spLocks noGrp="1"/>
          </p:cNvSpPr>
          <p:nvPr>
            <p:ph type="title"/>
          </p:nvPr>
        </p:nvSpPr>
        <p:spPr>
          <a:xfrm>
            <a:off x="4874155" y="338667"/>
            <a:ext cx="3812700" cy="24300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rgbClr val="FFFFFF"/>
              </a:buClr>
              <a:buSzPts val="2800"/>
              <a:buFont typeface="Candara"/>
              <a:buNone/>
              <a:defRPr sz="2800" b="0">
                <a:solidFill>
                  <a:srgbClr val="FFFFFF"/>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6" name="Google Shape;246;p35"/>
          <p:cNvSpPr txBox="1">
            <a:spLocks noGrp="1"/>
          </p:cNvSpPr>
          <p:nvPr>
            <p:ph type="body" idx="1"/>
          </p:nvPr>
        </p:nvSpPr>
        <p:spPr>
          <a:xfrm>
            <a:off x="4868334" y="2785533"/>
            <a:ext cx="3818400" cy="2421600"/>
          </a:xfrm>
          <a:prstGeom prst="rect">
            <a:avLst/>
          </a:prstGeom>
          <a:noFill/>
          <a:ln>
            <a:noFill/>
          </a:ln>
        </p:spPr>
        <p:txBody>
          <a:bodyPr spcFirstLastPara="1" wrap="square" lIns="91425" tIns="45700" rIns="91425" bIns="45700" anchor="t" anchorCtr="0">
            <a:normAutofit/>
          </a:bodyPr>
          <a:lstStyle>
            <a:lvl1pPr marL="457200" lvl="0" indent="-228600" algn="l" rtl="0">
              <a:spcBef>
                <a:spcPts val="360"/>
              </a:spcBef>
              <a:spcAft>
                <a:spcPts val="0"/>
              </a:spcAft>
              <a:buSzPts val="1800"/>
              <a:buNone/>
              <a:defRPr sz="1800">
                <a:solidFill>
                  <a:srgbClr val="FFFFFF"/>
                </a:solidFill>
              </a:defRPr>
            </a:lvl1pPr>
            <a:lvl2pPr marL="914400" lvl="1" indent="-228600" algn="l" rtl="0">
              <a:spcBef>
                <a:spcPts val="240"/>
              </a:spcBef>
              <a:spcAft>
                <a:spcPts val="0"/>
              </a:spcAft>
              <a:buSzPts val="1200"/>
              <a:buNone/>
              <a:defRPr sz="1200"/>
            </a:lvl2pPr>
            <a:lvl3pPr marL="1371600" lvl="2" indent="-228600" algn="l" rtl="0">
              <a:spcBef>
                <a:spcPts val="200"/>
              </a:spcBef>
              <a:spcAft>
                <a:spcPts val="0"/>
              </a:spcAft>
              <a:buSzPts val="1000"/>
              <a:buNone/>
              <a:defRPr sz="1000"/>
            </a:lvl3pPr>
            <a:lvl4pPr marL="1828800" lvl="3" indent="-228600" algn="l" rtl="0">
              <a:spcBef>
                <a:spcPts val="180"/>
              </a:spcBef>
              <a:spcAft>
                <a:spcPts val="0"/>
              </a:spcAft>
              <a:buSzPts val="900"/>
              <a:buNone/>
              <a:defRPr sz="900"/>
            </a:lvl4pPr>
            <a:lvl5pPr marL="2286000" lvl="4" indent="-228600" algn="l" rtl="0">
              <a:spcBef>
                <a:spcPts val="180"/>
              </a:spcBef>
              <a:spcAft>
                <a:spcPts val="0"/>
              </a:spcAft>
              <a:buSzPts val="900"/>
              <a:buNone/>
              <a:defRPr sz="900"/>
            </a:lvl5pPr>
            <a:lvl6pPr marL="2743200" lvl="5" indent="-228600" algn="l" rtl="0">
              <a:spcBef>
                <a:spcPts val="384"/>
              </a:spcBef>
              <a:spcAft>
                <a:spcPts val="0"/>
              </a:spcAft>
              <a:buSzPts val="900"/>
              <a:buNone/>
              <a:defRPr sz="900"/>
            </a:lvl6pPr>
            <a:lvl7pPr marL="3200400" lvl="6" indent="-228600" algn="l" rtl="0">
              <a:spcBef>
                <a:spcPts val="384"/>
              </a:spcBef>
              <a:spcAft>
                <a:spcPts val="0"/>
              </a:spcAft>
              <a:buSzPts val="900"/>
              <a:buNone/>
              <a:defRPr sz="900"/>
            </a:lvl7pPr>
            <a:lvl8pPr marL="3657600" lvl="7" indent="-228600" algn="l" rtl="0">
              <a:spcBef>
                <a:spcPts val="384"/>
              </a:spcBef>
              <a:spcAft>
                <a:spcPts val="0"/>
              </a:spcAft>
              <a:buSzPts val="900"/>
              <a:buNone/>
              <a:defRPr sz="900"/>
            </a:lvl8pPr>
            <a:lvl9pPr marL="4114800" lvl="8" indent="-228600" algn="l" rtl="0">
              <a:spcBef>
                <a:spcPts val="384"/>
              </a:spcBef>
              <a:spcAft>
                <a:spcPts val="0"/>
              </a:spcAft>
              <a:buSzPts val="900"/>
              <a:buNone/>
              <a:defRPr sz="900"/>
            </a:lvl9pPr>
          </a:lstStyle>
          <a:p>
            <a:endParaRPr/>
          </a:p>
        </p:txBody>
      </p:sp>
      <p:sp>
        <p:nvSpPr>
          <p:cNvPr id="247" name="Google Shape;247;p35"/>
          <p:cNvSpPr txBox="1">
            <a:spLocks noGrp="1"/>
          </p:cNvSpPr>
          <p:nvPr>
            <p:ph type="dt" idx="10"/>
          </p:nvPr>
        </p:nvSpPr>
        <p:spPr>
          <a:xfrm>
            <a:off x="5163672" y="6250165"/>
            <a:ext cx="37869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8" name="Google Shape;248;p35"/>
          <p:cNvSpPr txBox="1">
            <a:spLocks noGrp="1"/>
          </p:cNvSpPr>
          <p:nvPr>
            <p:ph type="ftr" idx="11"/>
          </p:nvPr>
        </p:nvSpPr>
        <p:spPr>
          <a:xfrm>
            <a:off x="193639" y="6250165"/>
            <a:ext cx="3786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9" name="Google Shape;249;p35"/>
          <p:cNvSpPr txBox="1">
            <a:spLocks noGrp="1"/>
          </p:cNvSpPr>
          <p:nvPr>
            <p:ph type="sldNum" idx="12"/>
          </p:nvPr>
        </p:nvSpPr>
        <p:spPr>
          <a:xfrm>
            <a:off x="3991088" y="6250164"/>
            <a:ext cx="1161900" cy="3651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250" name="Google Shape;250;p35"/>
          <p:cNvSpPr>
            <a:spLocks noGrp="1"/>
          </p:cNvSpPr>
          <p:nvPr>
            <p:ph type="pic" idx="2"/>
          </p:nvPr>
        </p:nvSpPr>
        <p:spPr>
          <a:xfrm>
            <a:off x="838200" y="1371600"/>
            <a:ext cx="3566400" cy="2926200"/>
          </a:xfrm>
          <a:prstGeom prst="roundRect">
            <a:avLst>
              <a:gd name="adj" fmla="val 3924"/>
            </a:avLst>
          </a:prstGeom>
          <a:solidFill>
            <a:schemeClr val="accent1"/>
          </a:solidFill>
          <a:ln>
            <a:noFill/>
          </a:ln>
          <a:effectLst>
            <a:reflection stA="30000" endPos="30000" dist="5000" dir="5400000" fadeDir="5400012" sy="-100000" algn="bl" rotWithShape="0"/>
          </a:effectLst>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51"/>
        <p:cNvGrpSpPr/>
        <p:nvPr/>
      </p:nvGrpSpPr>
      <p:grpSpPr>
        <a:xfrm>
          <a:off x="0" y="0"/>
          <a:ext cx="0" cy="0"/>
          <a:chOff x="0" y="0"/>
          <a:chExt cx="0" cy="0"/>
        </a:xfrm>
      </p:grpSpPr>
      <p:sp>
        <p:nvSpPr>
          <p:cNvPr id="252" name="Google Shape;252;p36"/>
          <p:cNvSpPr txBox="1">
            <a:spLocks noGrp="1"/>
          </p:cNvSpPr>
          <p:nvPr>
            <p:ph type="title"/>
          </p:nvPr>
        </p:nvSpPr>
        <p:spPr>
          <a:xfrm>
            <a:off x="457200" y="338328"/>
            <a:ext cx="8229600" cy="12528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rgbClr val="FFFFFF"/>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3" name="Google Shape;253;p36"/>
          <p:cNvSpPr txBox="1">
            <a:spLocks noGrp="1"/>
          </p:cNvSpPr>
          <p:nvPr>
            <p:ph type="body" idx="1"/>
          </p:nvPr>
        </p:nvSpPr>
        <p:spPr>
          <a:xfrm rot="5400000">
            <a:off x="2851001" y="696667"/>
            <a:ext cx="3450600" cy="7408200"/>
          </a:xfrm>
          <a:prstGeom prst="rect">
            <a:avLst/>
          </a:prstGeom>
          <a:noFill/>
          <a:ln>
            <a:noFill/>
          </a:ln>
        </p:spPr>
        <p:txBody>
          <a:bodyPr spcFirstLastPara="1" wrap="square" lIns="91425" tIns="45700" rIns="91425" bIns="45700" anchor="ctr" anchorCtr="0">
            <a:normAutofit/>
          </a:bodyPr>
          <a:lstStyle>
            <a:lvl1pPr marL="457200" lvl="0" indent="-381000" algn="l" rtl="0">
              <a:spcBef>
                <a:spcPts val="480"/>
              </a:spcBef>
              <a:spcAft>
                <a:spcPts val="0"/>
              </a:spcAft>
              <a:buSzPts val="2400"/>
              <a:buChar char="*"/>
              <a:defRPr/>
            </a:lvl1pPr>
            <a:lvl2pPr marL="914400" lvl="1" indent="-368300" algn="l" rtl="0">
              <a:spcBef>
                <a:spcPts val="440"/>
              </a:spcBef>
              <a:spcAft>
                <a:spcPts val="0"/>
              </a:spcAft>
              <a:buSzPts val="2200"/>
              <a:buChar char="*"/>
              <a:defRPr/>
            </a:lvl2pPr>
            <a:lvl3pPr marL="1371600" lvl="2" indent="-355600" algn="l" rtl="0">
              <a:spcBef>
                <a:spcPts val="400"/>
              </a:spcBef>
              <a:spcAft>
                <a:spcPts val="0"/>
              </a:spcAft>
              <a:buSzPts val="2000"/>
              <a:buChar char="*"/>
              <a:defRPr/>
            </a:lvl3pPr>
            <a:lvl4pPr marL="1828800" lvl="3" indent="-342900" algn="l" rtl="0">
              <a:spcBef>
                <a:spcPts val="360"/>
              </a:spcBef>
              <a:spcAft>
                <a:spcPts val="0"/>
              </a:spcAft>
              <a:buSzPts val="1800"/>
              <a:buChar char="*"/>
              <a:defRPr/>
            </a:lvl4pPr>
            <a:lvl5pPr marL="2286000" lvl="4" indent="-330200" algn="l" rtl="0">
              <a:spcBef>
                <a:spcPts val="320"/>
              </a:spcBef>
              <a:spcAft>
                <a:spcPts val="0"/>
              </a:spcAft>
              <a:buSzPts val="1600"/>
              <a:buChar char="*"/>
              <a:defRPr/>
            </a:lvl5pPr>
            <a:lvl6pPr marL="2743200" lvl="5" indent="-342900" algn="l" rtl="0">
              <a:spcBef>
                <a:spcPts val="384"/>
              </a:spcBef>
              <a:spcAft>
                <a:spcPts val="0"/>
              </a:spcAft>
              <a:buSzPts val="1800"/>
              <a:buChar char="●"/>
              <a:defRPr/>
            </a:lvl6pPr>
            <a:lvl7pPr marL="3200400" lvl="6" indent="-342900" algn="l" rtl="0">
              <a:spcBef>
                <a:spcPts val="384"/>
              </a:spcBef>
              <a:spcAft>
                <a:spcPts val="0"/>
              </a:spcAft>
              <a:buSzPts val="1800"/>
              <a:buChar char="●"/>
              <a:defRPr/>
            </a:lvl7pPr>
            <a:lvl8pPr marL="3657600" lvl="7" indent="-342900" algn="l" rtl="0">
              <a:spcBef>
                <a:spcPts val="384"/>
              </a:spcBef>
              <a:spcAft>
                <a:spcPts val="0"/>
              </a:spcAft>
              <a:buSzPts val="1800"/>
              <a:buChar char="●"/>
              <a:defRPr/>
            </a:lvl8pPr>
            <a:lvl9pPr marL="4114800" lvl="8" indent="-342900" algn="l" rtl="0">
              <a:spcBef>
                <a:spcPts val="384"/>
              </a:spcBef>
              <a:spcAft>
                <a:spcPts val="0"/>
              </a:spcAft>
              <a:buSzPts val="1800"/>
              <a:buChar char="●"/>
              <a:defRPr/>
            </a:lvl9pPr>
          </a:lstStyle>
          <a:p>
            <a:endParaRPr/>
          </a:p>
        </p:txBody>
      </p:sp>
      <p:sp>
        <p:nvSpPr>
          <p:cNvPr id="254" name="Google Shape;254;p36"/>
          <p:cNvSpPr txBox="1">
            <a:spLocks noGrp="1"/>
          </p:cNvSpPr>
          <p:nvPr>
            <p:ph type="dt" idx="10"/>
          </p:nvPr>
        </p:nvSpPr>
        <p:spPr>
          <a:xfrm>
            <a:off x="5163672" y="6250165"/>
            <a:ext cx="37869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5" name="Google Shape;255;p36"/>
          <p:cNvSpPr txBox="1">
            <a:spLocks noGrp="1"/>
          </p:cNvSpPr>
          <p:nvPr>
            <p:ph type="ftr" idx="11"/>
          </p:nvPr>
        </p:nvSpPr>
        <p:spPr>
          <a:xfrm>
            <a:off x="193639" y="6250165"/>
            <a:ext cx="3786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6" name="Google Shape;256;p36"/>
          <p:cNvSpPr txBox="1">
            <a:spLocks noGrp="1"/>
          </p:cNvSpPr>
          <p:nvPr>
            <p:ph type="sldNum" idx="12"/>
          </p:nvPr>
        </p:nvSpPr>
        <p:spPr>
          <a:xfrm>
            <a:off x="3991088" y="6250164"/>
            <a:ext cx="1161900" cy="3651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257"/>
        <p:cNvGrpSpPr/>
        <p:nvPr/>
      </p:nvGrpSpPr>
      <p:grpSpPr>
        <a:xfrm>
          <a:off x="0" y="0"/>
          <a:ext cx="0" cy="0"/>
          <a:chOff x="0" y="0"/>
          <a:chExt cx="0" cy="0"/>
        </a:xfrm>
      </p:grpSpPr>
      <p:sp>
        <p:nvSpPr>
          <p:cNvPr id="258" name="Google Shape;258;p37"/>
          <p:cNvSpPr/>
          <p:nvPr/>
        </p:nvSpPr>
        <p:spPr>
          <a:xfrm>
            <a:off x="228600" y="228600"/>
            <a:ext cx="8696100" cy="1426500"/>
          </a:xfrm>
          <a:prstGeom prst="roundRect">
            <a:avLst>
              <a:gd name="adj" fmla="val 7136"/>
            </a:avLst>
          </a:prstGeom>
          <a:gradFill>
            <a:gsLst>
              <a:gs pos="0">
                <a:srgbClr val="0293E0"/>
              </a:gs>
              <a:gs pos="90000">
                <a:srgbClr val="81D2FE"/>
              </a:gs>
              <a:gs pos="100000">
                <a:srgbClr val="81D2FE"/>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ndara"/>
              <a:ea typeface="Candara"/>
              <a:cs typeface="Candara"/>
              <a:sym typeface="Candara"/>
            </a:endParaRPr>
          </a:p>
        </p:txBody>
      </p:sp>
      <p:sp>
        <p:nvSpPr>
          <p:cNvPr id="259" name="Google Shape;259;p37"/>
          <p:cNvSpPr txBox="1">
            <a:spLocks noGrp="1"/>
          </p:cNvSpPr>
          <p:nvPr>
            <p:ph type="dt" idx="10"/>
          </p:nvPr>
        </p:nvSpPr>
        <p:spPr>
          <a:xfrm>
            <a:off x="5163672" y="6250165"/>
            <a:ext cx="37869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0" name="Google Shape;260;p37"/>
          <p:cNvSpPr txBox="1">
            <a:spLocks noGrp="1"/>
          </p:cNvSpPr>
          <p:nvPr>
            <p:ph type="ftr" idx="11"/>
          </p:nvPr>
        </p:nvSpPr>
        <p:spPr>
          <a:xfrm>
            <a:off x="193639" y="6250165"/>
            <a:ext cx="3786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1" name="Google Shape;261;p37"/>
          <p:cNvSpPr txBox="1">
            <a:spLocks noGrp="1"/>
          </p:cNvSpPr>
          <p:nvPr>
            <p:ph type="sldNum" idx="12"/>
          </p:nvPr>
        </p:nvSpPr>
        <p:spPr>
          <a:xfrm>
            <a:off x="3991088" y="6250164"/>
            <a:ext cx="1161900" cy="3651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grpSp>
        <p:nvGrpSpPr>
          <p:cNvPr id="262" name="Google Shape;262;p37"/>
          <p:cNvGrpSpPr/>
          <p:nvPr/>
        </p:nvGrpSpPr>
        <p:grpSpPr>
          <a:xfrm>
            <a:off x="211875" y="714263"/>
            <a:ext cx="8722675" cy="1331612"/>
            <a:chOff x="-3905250" y="4294188"/>
            <a:chExt cx="13011150" cy="1892300"/>
          </a:xfrm>
        </p:grpSpPr>
        <p:sp>
          <p:nvSpPr>
            <p:cNvPr id="263" name="Google Shape;263;p37"/>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264" name="Google Shape;264;p37"/>
            <p:cNvSpPr/>
            <p:nvPr/>
          </p:nvSpPr>
          <p:spPr>
            <a:xfrm>
              <a:off x="-309563" y="4318000"/>
              <a:ext cx="8280400"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265" name="Google Shape;265;p37"/>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266" name="Google Shape;266;p37"/>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267" name="Google Shape;267;p37"/>
            <p:cNvSpPr/>
            <p:nvPr/>
          </p:nvSpPr>
          <p:spPr>
            <a:xfrm>
              <a:off x="-3905250" y="4294188"/>
              <a:ext cx="13011150"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grpSp>
      <p:sp>
        <p:nvSpPr>
          <p:cNvPr id="268" name="Google Shape;268;p37"/>
          <p:cNvSpPr txBox="1">
            <a:spLocks noGrp="1"/>
          </p:cNvSpPr>
          <p:nvPr>
            <p:ph type="title"/>
          </p:nvPr>
        </p:nvSpPr>
        <p:spPr>
          <a:xfrm rot="5400000">
            <a:off x="5414400" y="2662801"/>
            <a:ext cx="4487400" cy="20574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dk2"/>
              </a:buClr>
              <a:buSzPts val="4400"/>
              <a:buFont typeface="Candara"/>
              <a:buNone/>
              <a:defRPr>
                <a:solidFill>
                  <a:schemeClr val="dk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9" name="Google Shape;269;p37"/>
          <p:cNvSpPr txBox="1">
            <a:spLocks noGrp="1"/>
          </p:cNvSpPr>
          <p:nvPr>
            <p:ph type="body" idx="1"/>
          </p:nvPr>
        </p:nvSpPr>
        <p:spPr>
          <a:xfrm rot="5400000">
            <a:off x="1223400" y="681600"/>
            <a:ext cx="4487400" cy="6019800"/>
          </a:xfrm>
          <a:prstGeom prst="rect">
            <a:avLst/>
          </a:prstGeom>
          <a:noFill/>
          <a:ln>
            <a:noFill/>
          </a:ln>
        </p:spPr>
        <p:txBody>
          <a:bodyPr spcFirstLastPara="1" wrap="square" lIns="91425" tIns="45700" rIns="91425" bIns="45700" anchor="t" anchorCtr="0">
            <a:normAutofit/>
          </a:bodyPr>
          <a:lstStyle>
            <a:lvl1pPr marL="457200" lvl="0" indent="-381000" algn="l" rtl="0">
              <a:spcBef>
                <a:spcPts val="480"/>
              </a:spcBef>
              <a:spcAft>
                <a:spcPts val="0"/>
              </a:spcAft>
              <a:buClr>
                <a:schemeClr val="accent1"/>
              </a:buClr>
              <a:buSzPts val="2400"/>
              <a:buChar char="*"/>
              <a:defRPr/>
            </a:lvl1pPr>
            <a:lvl2pPr marL="914400" lvl="1" indent="-368300" algn="l" rtl="0">
              <a:spcBef>
                <a:spcPts val="440"/>
              </a:spcBef>
              <a:spcAft>
                <a:spcPts val="0"/>
              </a:spcAft>
              <a:buClr>
                <a:schemeClr val="accent1"/>
              </a:buClr>
              <a:buSzPts val="2200"/>
              <a:buChar char="*"/>
              <a:defRPr/>
            </a:lvl2pPr>
            <a:lvl3pPr marL="1371600" lvl="2" indent="-355600" algn="l" rtl="0">
              <a:spcBef>
                <a:spcPts val="400"/>
              </a:spcBef>
              <a:spcAft>
                <a:spcPts val="0"/>
              </a:spcAft>
              <a:buClr>
                <a:schemeClr val="accent1"/>
              </a:buClr>
              <a:buSzPts val="2000"/>
              <a:buChar char="*"/>
              <a:defRPr/>
            </a:lvl3pPr>
            <a:lvl4pPr marL="1828800" lvl="3" indent="-342900" algn="l" rtl="0">
              <a:spcBef>
                <a:spcPts val="360"/>
              </a:spcBef>
              <a:spcAft>
                <a:spcPts val="0"/>
              </a:spcAft>
              <a:buClr>
                <a:schemeClr val="accent1"/>
              </a:buClr>
              <a:buSzPts val="1800"/>
              <a:buChar char="*"/>
              <a:defRPr/>
            </a:lvl4pPr>
            <a:lvl5pPr marL="2286000" lvl="4" indent="-330200" algn="l" rtl="0">
              <a:spcBef>
                <a:spcPts val="320"/>
              </a:spcBef>
              <a:spcAft>
                <a:spcPts val="0"/>
              </a:spcAft>
              <a:buClr>
                <a:schemeClr val="accent1"/>
              </a:buClr>
              <a:buSzPts val="1600"/>
              <a:buChar char="*"/>
              <a:defRPr/>
            </a:lvl5pPr>
            <a:lvl6pPr marL="2743200" lvl="5" indent="-342900" algn="l" rtl="0">
              <a:spcBef>
                <a:spcPts val="384"/>
              </a:spcBef>
              <a:spcAft>
                <a:spcPts val="0"/>
              </a:spcAft>
              <a:buSzPts val="1800"/>
              <a:buChar char="●"/>
              <a:defRPr/>
            </a:lvl6pPr>
            <a:lvl7pPr marL="3200400" lvl="6" indent="-342900" algn="l" rtl="0">
              <a:spcBef>
                <a:spcPts val="384"/>
              </a:spcBef>
              <a:spcAft>
                <a:spcPts val="0"/>
              </a:spcAft>
              <a:buSzPts val="1800"/>
              <a:buChar char="●"/>
              <a:defRPr/>
            </a:lvl7pPr>
            <a:lvl8pPr marL="3657600" lvl="7" indent="-342900" algn="l" rtl="0">
              <a:spcBef>
                <a:spcPts val="384"/>
              </a:spcBef>
              <a:spcAft>
                <a:spcPts val="0"/>
              </a:spcAft>
              <a:buSzPts val="1800"/>
              <a:buChar char="●"/>
              <a:defRPr/>
            </a:lvl8pPr>
            <a:lvl9pPr marL="4114800" lvl="8" indent="-342900" algn="l" rtl="0">
              <a:spcBef>
                <a:spcPts val="384"/>
              </a:spcBef>
              <a:spcAft>
                <a:spcPts val="0"/>
              </a:spcAft>
              <a:buSzPts val="18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4"/>
        <p:cNvGrpSpPr/>
        <p:nvPr/>
      </p:nvGrpSpPr>
      <p:grpSpPr>
        <a:xfrm>
          <a:off x="0" y="0"/>
          <a:ext cx="0" cy="0"/>
          <a:chOff x="0" y="0"/>
          <a:chExt cx="0" cy="0"/>
        </a:xfrm>
      </p:grpSpPr>
      <p:sp>
        <p:nvSpPr>
          <p:cNvPr id="275" name="Google Shape;275;p39"/>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6"/>
        <p:cNvGrpSpPr/>
        <p:nvPr/>
      </p:nvGrpSpPr>
      <p:grpSpPr>
        <a:xfrm>
          <a:off x="0" y="0"/>
          <a:ext cx="0" cy="0"/>
          <a:chOff x="0" y="0"/>
          <a:chExt cx="0" cy="0"/>
        </a:xfrm>
      </p:grpSpPr>
      <p:sp>
        <p:nvSpPr>
          <p:cNvPr id="277" name="Google Shape;277;p40"/>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78" name="Google Shape;278;p40"/>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279" name="Google Shape;279;p40"/>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0"/>
        <p:cNvGrpSpPr/>
        <p:nvPr/>
      </p:nvGrpSpPr>
      <p:grpSpPr>
        <a:xfrm>
          <a:off x="0" y="0"/>
          <a:ext cx="0" cy="0"/>
          <a:chOff x="0" y="0"/>
          <a:chExt cx="0" cy="0"/>
        </a:xfrm>
      </p:grpSpPr>
      <p:sp>
        <p:nvSpPr>
          <p:cNvPr id="281" name="Google Shape;281;p41"/>
          <p:cNvSpPr txBox="1">
            <a:spLocks noGrp="1"/>
          </p:cNvSpPr>
          <p:nvPr>
            <p:ph type="ctrTitle"/>
          </p:nvPr>
        </p:nvSpPr>
        <p:spPr>
          <a:xfrm>
            <a:off x="311708" y="992767"/>
            <a:ext cx="8520600" cy="27369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282" name="Google Shape;282;p41"/>
          <p:cNvSpPr txBox="1">
            <a:spLocks noGrp="1"/>
          </p:cNvSpPr>
          <p:nvPr>
            <p:ph type="subTitle" idx="1"/>
          </p:nvPr>
        </p:nvSpPr>
        <p:spPr>
          <a:xfrm>
            <a:off x="311700" y="3778833"/>
            <a:ext cx="8520600" cy="10569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83" name="Google Shape;283;p41"/>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4"/>
        <p:cNvGrpSpPr/>
        <p:nvPr/>
      </p:nvGrpSpPr>
      <p:grpSpPr>
        <a:xfrm>
          <a:off x="0" y="0"/>
          <a:ext cx="0" cy="0"/>
          <a:chOff x="0" y="0"/>
          <a:chExt cx="0" cy="0"/>
        </a:xfrm>
      </p:grpSpPr>
      <p:sp>
        <p:nvSpPr>
          <p:cNvPr id="285" name="Google Shape;285;p42"/>
          <p:cNvSpPr txBox="1">
            <a:spLocks noGrp="1"/>
          </p:cNvSpPr>
          <p:nvPr>
            <p:ph type="title"/>
          </p:nvPr>
        </p:nvSpPr>
        <p:spPr>
          <a:xfrm>
            <a:off x="311700" y="2867800"/>
            <a:ext cx="8520600" cy="1122300"/>
          </a:xfrm>
          <a:prstGeom prst="rect">
            <a:avLst/>
          </a:prstGeom>
          <a:noFill/>
          <a:ln>
            <a:noFill/>
          </a:ln>
        </p:spPr>
        <p:txBody>
          <a:bodyPr spcFirstLastPara="1" wrap="square" lIns="91425" tIns="91425" rIns="91425" bIns="91425" anchor="ctr" anchorCtr="0">
            <a:norm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286" name="Google Shape;286;p42"/>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7"/>
        <p:cNvGrpSpPr/>
        <p:nvPr/>
      </p:nvGrpSpPr>
      <p:grpSpPr>
        <a:xfrm>
          <a:off x="0" y="0"/>
          <a:ext cx="0" cy="0"/>
          <a:chOff x="0" y="0"/>
          <a:chExt cx="0" cy="0"/>
        </a:xfrm>
      </p:grpSpPr>
      <p:sp>
        <p:nvSpPr>
          <p:cNvPr id="288" name="Google Shape;288;p43"/>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89" name="Google Shape;289;p43"/>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290" name="Google Shape;290;p43"/>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291" name="Google Shape;291;p43"/>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311700" y="593367"/>
            <a:ext cx="8520600" cy="9432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6" name="Google Shape;36;p5"/>
          <p:cNvSpPr txBox="1">
            <a:spLocks noGrp="1"/>
          </p:cNvSpPr>
          <p:nvPr>
            <p:ph type="body" idx="1"/>
          </p:nvPr>
        </p:nvSpPr>
        <p:spPr>
          <a:xfrm>
            <a:off x="311700" y="1688233"/>
            <a:ext cx="3999900" cy="4403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7" name="Google Shape;37;p5"/>
          <p:cNvSpPr txBox="1">
            <a:spLocks noGrp="1"/>
          </p:cNvSpPr>
          <p:nvPr>
            <p:ph type="body" idx="2"/>
          </p:nvPr>
        </p:nvSpPr>
        <p:spPr>
          <a:xfrm>
            <a:off x="4832400" y="1688233"/>
            <a:ext cx="3999900" cy="4403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8" name="Google Shape;38;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2"/>
        <p:cNvGrpSpPr/>
        <p:nvPr/>
      </p:nvGrpSpPr>
      <p:grpSpPr>
        <a:xfrm>
          <a:off x="0" y="0"/>
          <a:ext cx="0" cy="0"/>
          <a:chOff x="0" y="0"/>
          <a:chExt cx="0" cy="0"/>
        </a:xfrm>
      </p:grpSpPr>
      <p:sp>
        <p:nvSpPr>
          <p:cNvPr id="293" name="Google Shape;293;p44"/>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94" name="Google Shape;294;p44"/>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5"/>
        <p:cNvGrpSpPr/>
        <p:nvPr/>
      </p:nvGrpSpPr>
      <p:grpSpPr>
        <a:xfrm>
          <a:off x="0" y="0"/>
          <a:ext cx="0" cy="0"/>
          <a:chOff x="0" y="0"/>
          <a:chExt cx="0" cy="0"/>
        </a:xfrm>
      </p:grpSpPr>
      <p:sp>
        <p:nvSpPr>
          <p:cNvPr id="296" name="Google Shape;296;p45"/>
          <p:cNvSpPr txBox="1">
            <a:spLocks noGrp="1"/>
          </p:cNvSpPr>
          <p:nvPr>
            <p:ph type="title"/>
          </p:nvPr>
        </p:nvSpPr>
        <p:spPr>
          <a:xfrm>
            <a:off x="311700" y="740800"/>
            <a:ext cx="2808000" cy="10077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297" name="Google Shape;297;p45"/>
          <p:cNvSpPr txBox="1">
            <a:spLocks noGrp="1"/>
          </p:cNvSpPr>
          <p:nvPr>
            <p:ph type="body" idx="1"/>
          </p:nvPr>
        </p:nvSpPr>
        <p:spPr>
          <a:xfrm>
            <a:off x="311700" y="1852800"/>
            <a:ext cx="2808000" cy="4239300"/>
          </a:xfrm>
          <a:prstGeom prst="rect">
            <a:avLst/>
          </a:prstGeom>
          <a:noFill/>
          <a:ln>
            <a:noFill/>
          </a:ln>
        </p:spPr>
        <p:txBody>
          <a:bodyPr spcFirstLastPara="1" wrap="square" lIns="91425" tIns="91425" rIns="91425" bIns="91425" anchor="t" anchorCtr="0">
            <a:norm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298" name="Google Shape;298;p45"/>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99"/>
        <p:cNvGrpSpPr/>
        <p:nvPr/>
      </p:nvGrpSpPr>
      <p:grpSpPr>
        <a:xfrm>
          <a:off x="0" y="0"/>
          <a:ext cx="0" cy="0"/>
          <a:chOff x="0" y="0"/>
          <a:chExt cx="0" cy="0"/>
        </a:xfrm>
      </p:grpSpPr>
      <p:sp>
        <p:nvSpPr>
          <p:cNvPr id="300" name="Google Shape;300;p46"/>
          <p:cNvSpPr txBox="1">
            <a:spLocks noGrp="1"/>
          </p:cNvSpPr>
          <p:nvPr>
            <p:ph type="title"/>
          </p:nvPr>
        </p:nvSpPr>
        <p:spPr>
          <a:xfrm>
            <a:off x="490250" y="600200"/>
            <a:ext cx="6367800" cy="54543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301" name="Google Shape;301;p46"/>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02"/>
        <p:cNvGrpSpPr/>
        <p:nvPr/>
      </p:nvGrpSpPr>
      <p:grpSpPr>
        <a:xfrm>
          <a:off x="0" y="0"/>
          <a:ext cx="0" cy="0"/>
          <a:chOff x="0" y="0"/>
          <a:chExt cx="0" cy="0"/>
        </a:xfrm>
      </p:grpSpPr>
      <p:sp>
        <p:nvSpPr>
          <p:cNvPr id="303" name="Google Shape;303;p47"/>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47"/>
          <p:cNvSpPr txBox="1">
            <a:spLocks noGrp="1"/>
          </p:cNvSpPr>
          <p:nvPr>
            <p:ph type="title"/>
          </p:nvPr>
        </p:nvSpPr>
        <p:spPr>
          <a:xfrm>
            <a:off x="265500" y="1644233"/>
            <a:ext cx="4045200" cy="19764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305" name="Google Shape;305;p47"/>
          <p:cNvSpPr txBox="1">
            <a:spLocks noGrp="1"/>
          </p:cNvSpPr>
          <p:nvPr>
            <p:ph type="subTitle" idx="1"/>
          </p:nvPr>
        </p:nvSpPr>
        <p:spPr>
          <a:xfrm>
            <a:off x="265500" y="3737433"/>
            <a:ext cx="4045200" cy="16467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06" name="Google Shape;306;p47"/>
          <p:cNvSpPr txBox="1">
            <a:spLocks noGrp="1"/>
          </p:cNvSpPr>
          <p:nvPr>
            <p:ph type="body" idx="2"/>
          </p:nvPr>
        </p:nvSpPr>
        <p:spPr>
          <a:xfrm>
            <a:off x="4939500" y="965433"/>
            <a:ext cx="3837000" cy="4926900"/>
          </a:xfrm>
          <a:prstGeom prst="rect">
            <a:avLst/>
          </a:prstGeom>
          <a:noFill/>
          <a:ln>
            <a:noFill/>
          </a:ln>
        </p:spPr>
        <p:txBody>
          <a:bodyPr spcFirstLastPara="1" wrap="square" lIns="91425" tIns="91425" rIns="91425" bIns="91425" anchor="ctr"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307" name="Google Shape;307;p47"/>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08"/>
        <p:cNvGrpSpPr/>
        <p:nvPr/>
      </p:nvGrpSpPr>
      <p:grpSpPr>
        <a:xfrm>
          <a:off x="0" y="0"/>
          <a:ext cx="0" cy="0"/>
          <a:chOff x="0" y="0"/>
          <a:chExt cx="0" cy="0"/>
        </a:xfrm>
      </p:grpSpPr>
      <p:sp>
        <p:nvSpPr>
          <p:cNvPr id="309" name="Google Shape;309;p48"/>
          <p:cNvSpPr txBox="1">
            <a:spLocks noGrp="1"/>
          </p:cNvSpPr>
          <p:nvPr>
            <p:ph type="body" idx="1"/>
          </p:nvPr>
        </p:nvSpPr>
        <p:spPr>
          <a:xfrm>
            <a:off x="311700" y="5640767"/>
            <a:ext cx="5998800" cy="806700"/>
          </a:xfrm>
          <a:prstGeom prst="rect">
            <a:avLst/>
          </a:prstGeom>
          <a:noFill/>
          <a:ln>
            <a:noFill/>
          </a:ln>
        </p:spPr>
        <p:txBody>
          <a:bodyPr spcFirstLastPara="1" wrap="square" lIns="91425" tIns="91425" rIns="91425" bIns="91425" anchor="ctr" anchorCtr="0">
            <a:normAutofit/>
          </a:bodyPr>
          <a:lstStyle>
            <a:lvl1pPr marL="457200" lvl="0" indent="-228600" algn="l" rtl="0">
              <a:lnSpc>
                <a:spcPct val="100000"/>
              </a:lnSpc>
              <a:spcBef>
                <a:spcPts val="0"/>
              </a:spcBef>
              <a:spcAft>
                <a:spcPts val="0"/>
              </a:spcAft>
              <a:buSzPts val="1800"/>
              <a:buNone/>
              <a:defRPr/>
            </a:lvl1pPr>
          </a:lstStyle>
          <a:p>
            <a:endParaRPr/>
          </a:p>
        </p:txBody>
      </p:sp>
      <p:sp>
        <p:nvSpPr>
          <p:cNvPr id="310" name="Google Shape;310;p48"/>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11"/>
        <p:cNvGrpSpPr/>
        <p:nvPr/>
      </p:nvGrpSpPr>
      <p:grpSpPr>
        <a:xfrm>
          <a:off x="0" y="0"/>
          <a:ext cx="0" cy="0"/>
          <a:chOff x="0" y="0"/>
          <a:chExt cx="0" cy="0"/>
        </a:xfrm>
      </p:grpSpPr>
      <p:sp>
        <p:nvSpPr>
          <p:cNvPr id="312" name="Google Shape;312;p49"/>
          <p:cNvSpPr txBox="1">
            <a:spLocks noGrp="1"/>
          </p:cNvSpPr>
          <p:nvPr>
            <p:ph type="title" hasCustomPrompt="1"/>
          </p:nvPr>
        </p:nvSpPr>
        <p:spPr>
          <a:xfrm>
            <a:off x="311700" y="1474833"/>
            <a:ext cx="8520600" cy="26181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313" name="Google Shape;313;p49"/>
          <p:cNvSpPr txBox="1">
            <a:spLocks noGrp="1"/>
          </p:cNvSpPr>
          <p:nvPr>
            <p:ph type="body" idx="1"/>
          </p:nvPr>
        </p:nvSpPr>
        <p:spPr>
          <a:xfrm>
            <a:off x="311700" y="4202967"/>
            <a:ext cx="8520600" cy="1734300"/>
          </a:xfrm>
          <a:prstGeom prst="rect">
            <a:avLst/>
          </a:prstGeom>
          <a:noFill/>
          <a:ln>
            <a:noFill/>
          </a:ln>
        </p:spPr>
        <p:txBody>
          <a:bodyPr spcFirstLastPara="1" wrap="square" lIns="91425" tIns="91425" rIns="91425" bIns="91425" anchor="t" anchorCtr="0">
            <a:norm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0"/>
              </a:spcBef>
              <a:spcAft>
                <a:spcPts val="0"/>
              </a:spcAft>
              <a:buSzPts val="1400"/>
              <a:buChar char="○"/>
              <a:defRPr/>
            </a:lvl2pPr>
            <a:lvl3pPr marL="1371600" lvl="2" indent="-317500" algn="ctr" rtl="0">
              <a:lnSpc>
                <a:spcPct val="115000"/>
              </a:lnSpc>
              <a:spcBef>
                <a:spcPts val="0"/>
              </a:spcBef>
              <a:spcAft>
                <a:spcPts val="0"/>
              </a:spcAft>
              <a:buSzPts val="1400"/>
              <a:buChar char="■"/>
              <a:defRPr/>
            </a:lvl3pPr>
            <a:lvl4pPr marL="1828800" lvl="3" indent="-317500" algn="ctr" rtl="0">
              <a:lnSpc>
                <a:spcPct val="115000"/>
              </a:lnSpc>
              <a:spcBef>
                <a:spcPts val="0"/>
              </a:spcBef>
              <a:spcAft>
                <a:spcPts val="0"/>
              </a:spcAft>
              <a:buSzPts val="1400"/>
              <a:buChar char="●"/>
              <a:defRPr/>
            </a:lvl4pPr>
            <a:lvl5pPr marL="2286000" lvl="4" indent="-317500" algn="ctr" rtl="0">
              <a:lnSpc>
                <a:spcPct val="115000"/>
              </a:lnSpc>
              <a:spcBef>
                <a:spcPts val="0"/>
              </a:spcBef>
              <a:spcAft>
                <a:spcPts val="0"/>
              </a:spcAft>
              <a:buSzPts val="1400"/>
              <a:buChar char="○"/>
              <a:defRPr/>
            </a:lvl5pPr>
            <a:lvl6pPr marL="2743200" lvl="5" indent="-317500" algn="ctr" rtl="0">
              <a:lnSpc>
                <a:spcPct val="115000"/>
              </a:lnSpc>
              <a:spcBef>
                <a:spcPts val="0"/>
              </a:spcBef>
              <a:spcAft>
                <a:spcPts val="0"/>
              </a:spcAft>
              <a:buSzPts val="1400"/>
              <a:buChar char="■"/>
              <a:defRPr/>
            </a:lvl6pPr>
            <a:lvl7pPr marL="3200400" lvl="6" indent="-317500" algn="ctr" rtl="0">
              <a:lnSpc>
                <a:spcPct val="115000"/>
              </a:lnSpc>
              <a:spcBef>
                <a:spcPts val="0"/>
              </a:spcBef>
              <a:spcAft>
                <a:spcPts val="0"/>
              </a:spcAft>
              <a:buSzPts val="1400"/>
              <a:buChar char="●"/>
              <a:defRPr/>
            </a:lvl7pPr>
            <a:lvl8pPr marL="3657600" lvl="7" indent="-317500" algn="ctr" rtl="0">
              <a:lnSpc>
                <a:spcPct val="115000"/>
              </a:lnSpc>
              <a:spcBef>
                <a:spcPts val="0"/>
              </a:spcBef>
              <a:spcAft>
                <a:spcPts val="0"/>
              </a:spcAft>
              <a:buSzPts val="1400"/>
              <a:buChar char="○"/>
              <a:defRPr/>
            </a:lvl8pPr>
            <a:lvl9pPr marL="4114800" lvl="8" indent="-317500" algn="ctr" rtl="0">
              <a:lnSpc>
                <a:spcPct val="115000"/>
              </a:lnSpc>
              <a:spcBef>
                <a:spcPts val="0"/>
              </a:spcBef>
              <a:spcAft>
                <a:spcPts val="0"/>
              </a:spcAft>
              <a:buSzPts val="1400"/>
              <a:buChar char="■"/>
              <a:defRPr/>
            </a:lvl9pPr>
          </a:lstStyle>
          <a:p>
            <a:endParaRPr/>
          </a:p>
        </p:txBody>
      </p:sp>
      <p:sp>
        <p:nvSpPr>
          <p:cNvPr id="314" name="Google Shape;314;p49"/>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15"/>
        <p:cNvGrpSpPr/>
        <p:nvPr/>
      </p:nvGrpSpPr>
      <p:grpSpPr>
        <a:xfrm>
          <a:off x="0" y="0"/>
          <a:ext cx="0" cy="0"/>
          <a:chOff x="0" y="0"/>
          <a:chExt cx="0" cy="0"/>
        </a:xfrm>
      </p:grpSpPr>
      <p:sp>
        <p:nvSpPr>
          <p:cNvPr id="316" name="Google Shape;316;p50"/>
          <p:cNvSpPr txBox="1">
            <a:spLocks noGrp="1"/>
          </p:cNvSpPr>
          <p:nvPr>
            <p:ph type="sldNum" idx="12"/>
          </p:nvPr>
        </p:nvSpPr>
        <p:spPr>
          <a:xfrm>
            <a:off x="4368039" y="6520171"/>
            <a:ext cx="433200" cy="365100"/>
          </a:xfrm>
          <a:prstGeom prst="rect">
            <a:avLst/>
          </a:prstGeom>
          <a:noFill/>
          <a:ln>
            <a:noFill/>
          </a:ln>
        </p:spPr>
        <p:txBody>
          <a:bodyPr spcFirstLastPara="1" wrap="square" lIns="79125" tIns="39550" rIns="79125" bIns="39550" anchor="t" anchorCtr="0">
            <a:normAutofit/>
          </a:bodyPr>
          <a:lstStyle>
            <a:lvl1pPr marL="0" marR="0" lvl="0" indent="0" algn="ctr" rtl="0">
              <a:lnSpc>
                <a:spcPct val="100000"/>
              </a:lnSpc>
              <a:spcBef>
                <a:spcPts val="0"/>
              </a:spcBef>
              <a:spcAft>
                <a:spcPts val="0"/>
              </a:spcAft>
              <a:buClr>
                <a:srgbClr val="000000"/>
              </a:buClr>
              <a:buSzPts val="1000"/>
              <a:buFont typeface="Arial"/>
              <a:buNone/>
              <a:defRPr sz="1200" b="0" i="0" u="none" strike="noStrike" cap="none">
                <a:solidFill>
                  <a:srgbClr val="AEABAB"/>
                </a:solidFill>
                <a:latin typeface="Gill Sans"/>
                <a:ea typeface="Gill Sans"/>
                <a:cs typeface="Gill Sans"/>
                <a:sym typeface="Gill Sans"/>
              </a:defRPr>
            </a:lvl1pPr>
            <a:lvl2pPr marL="0" marR="0" lvl="1" indent="0" algn="ctr" rtl="0">
              <a:lnSpc>
                <a:spcPct val="100000"/>
              </a:lnSpc>
              <a:spcBef>
                <a:spcPts val="0"/>
              </a:spcBef>
              <a:spcAft>
                <a:spcPts val="0"/>
              </a:spcAft>
              <a:buClr>
                <a:srgbClr val="000000"/>
              </a:buClr>
              <a:buSzPts val="1000"/>
              <a:buFont typeface="Arial"/>
              <a:buNone/>
              <a:defRPr sz="1200" b="0" i="0" u="none" strike="noStrike" cap="none">
                <a:solidFill>
                  <a:srgbClr val="AEABAB"/>
                </a:solidFill>
                <a:latin typeface="Gill Sans"/>
                <a:ea typeface="Gill Sans"/>
                <a:cs typeface="Gill Sans"/>
                <a:sym typeface="Gill Sans"/>
              </a:defRPr>
            </a:lvl2pPr>
            <a:lvl3pPr marL="0" marR="0" lvl="2" indent="0" algn="ctr" rtl="0">
              <a:lnSpc>
                <a:spcPct val="100000"/>
              </a:lnSpc>
              <a:spcBef>
                <a:spcPts val="0"/>
              </a:spcBef>
              <a:spcAft>
                <a:spcPts val="0"/>
              </a:spcAft>
              <a:buClr>
                <a:srgbClr val="000000"/>
              </a:buClr>
              <a:buSzPts val="1000"/>
              <a:buFont typeface="Arial"/>
              <a:buNone/>
              <a:defRPr sz="1200" b="0" i="0" u="none" strike="noStrike" cap="none">
                <a:solidFill>
                  <a:srgbClr val="AEABAB"/>
                </a:solidFill>
                <a:latin typeface="Gill Sans"/>
                <a:ea typeface="Gill Sans"/>
                <a:cs typeface="Gill Sans"/>
                <a:sym typeface="Gill Sans"/>
              </a:defRPr>
            </a:lvl3pPr>
            <a:lvl4pPr marL="0" marR="0" lvl="3" indent="0" algn="ctr" rtl="0">
              <a:lnSpc>
                <a:spcPct val="100000"/>
              </a:lnSpc>
              <a:spcBef>
                <a:spcPts val="0"/>
              </a:spcBef>
              <a:spcAft>
                <a:spcPts val="0"/>
              </a:spcAft>
              <a:buClr>
                <a:srgbClr val="000000"/>
              </a:buClr>
              <a:buSzPts val="1000"/>
              <a:buFont typeface="Arial"/>
              <a:buNone/>
              <a:defRPr sz="1200" b="0" i="0" u="none" strike="noStrike" cap="none">
                <a:solidFill>
                  <a:srgbClr val="AEABAB"/>
                </a:solidFill>
                <a:latin typeface="Gill Sans"/>
                <a:ea typeface="Gill Sans"/>
                <a:cs typeface="Gill Sans"/>
                <a:sym typeface="Gill Sans"/>
              </a:defRPr>
            </a:lvl4pPr>
            <a:lvl5pPr marL="0" marR="0" lvl="4" indent="0" algn="ctr" rtl="0">
              <a:lnSpc>
                <a:spcPct val="100000"/>
              </a:lnSpc>
              <a:spcBef>
                <a:spcPts val="0"/>
              </a:spcBef>
              <a:spcAft>
                <a:spcPts val="0"/>
              </a:spcAft>
              <a:buClr>
                <a:srgbClr val="000000"/>
              </a:buClr>
              <a:buSzPts val="1000"/>
              <a:buFont typeface="Arial"/>
              <a:buNone/>
              <a:defRPr sz="1200" b="0" i="0" u="none" strike="noStrike" cap="none">
                <a:solidFill>
                  <a:srgbClr val="AEABAB"/>
                </a:solidFill>
                <a:latin typeface="Gill Sans"/>
                <a:ea typeface="Gill Sans"/>
                <a:cs typeface="Gill Sans"/>
                <a:sym typeface="Gill Sans"/>
              </a:defRPr>
            </a:lvl5pPr>
            <a:lvl6pPr marL="0" marR="0" lvl="5" indent="0" algn="ctr" rtl="0">
              <a:lnSpc>
                <a:spcPct val="100000"/>
              </a:lnSpc>
              <a:spcBef>
                <a:spcPts val="0"/>
              </a:spcBef>
              <a:spcAft>
                <a:spcPts val="0"/>
              </a:spcAft>
              <a:buClr>
                <a:srgbClr val="000000"/>
              </a:buClr>
              <a:buSzPts val="1000"/>
              <a:buFont typeface="Arial"/>
              <a:buNone/>
              <a:defRPr sz="1200" b="0" i="0" u="none" strike="noStrike" cap="none">
                <a:solidFill>
                  <a:srgbClr val="AEABAB"/>
                </a:solidFill>
                <a:latin typeface="Gill Sans"/>
                <a:ea typeface="Gill Sans"/>
                <a:cs typeface="Gill Sans"/>
                <a:sym typeface="Gill Sans"/>
              </a:defRPr>
            </a:lvl6pPr>
            <a:lvl7pPr marL="0" marR="0" lvl="6" indent="0" algn="ctr" rtl="0">
              <a:lnSpc>
                <a:spcPct val="100000"/>
              </a:lnSpc>
              <a:spcBef>
                <a:spcPts val="0"/>
              </a:spcBef>
              <a:spcAft>
                <a:spcPts val="0"/>
              </a:spcAft>
              <a:buClr>
                <a:srgbClr val="000000"/>
              </a:buClr>
              <a:buSzPts val="1000"/>
              <a:buFont typeface="Arial"/>
              <a:buNone/>
              <a:defRPr sz="1200" b="0" i="0" u="none" strike="noStrike" cap="none">
                <a:solidFill>
                  <a:srgbClr val="AEABAB"/>
                </a:solidFill>
                <a:latin typeface="Gill Sans"/>
                <a:ea typeface="Gill Sans"/>
                <a:cs typeface="Gill Sans"/>
                <a:sym typeface="Gill Sans"/>
              </a:defRPr>
            </a:lvl7pPr>
            <a:lvl8pPr marL="0" marR="0" lvl="7" indent="0" algn="ctr" rtl="0">
              <a:lnSpc>
                <a:spcPct val="100000"/>
              </a:lnSpc>
              <a:spcBef>
                <a:spcPts val="0"/>
              </a:spcBef>
              <a:spcAft>
                <a:spcPts val="0"/>
              </a:spcAft>
              <a:buClr>
                <a:srgbClr val="000000"/>
              </a:buClr>
              <a:buSzPts val="1000"/>
              <a:buFont typeface="Arial"/>
              <a:buNone/>
              <a:defRPr sz="1200" b="0" i="0" u="none" strike="noStrike" cap="none">
                <a:solidFill>
                  <a:srgbClr val="AEABAB"/>
                </a:solidFill>
                <a:latin typeface="Gill Sans"/>
                <a:ea typeface="Gill Sans"/>
                <a:cs typeface="Gill Sans"/>
                <a:sym typeface="Gill Sans"/>
              </a:defRPr>
            </a:lvl8pPr>
            <a:lvl9pPr marL="0" marR="0" lvl="8" indent="0" algn="ctr" rtl="0">
              <a:lnSpc>
                <a:spcPct val="100000"/>
              </a:lnSpc>
              <a:spcBef>
                <a:spcPts val="0"/>
              </a:spcBef>
              <a:spcAft>
                <a:spcPts val="0"/>
              </a:spcAft>
              <a:buClr>
                <a:srgbClr val="000000"/>
              </a:buClr>
              <a:buSzPts val="1000"/>
              <a:buFont typeface="Arial"/>
              <a:buNone/>
              <a:defRPr sz="1200" b="0" i="0" u="none" strike="noStrike" cap="none">
                <a:solidFill>
                  <a:srgbClr val="AEABAB"/>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pic>
        <p:nvPicPr>
          <p:cNvPr id="317" name="Google Shape;317;p50"/>
          <p:cNvPicPr preferRelativeResize="0"/>
          <p:nvPr/>
        </p:nvPicPr>
        <p:blipFill rotWithShape="1">
          <a:blip r:embed="rId2">
            <a:alphaModFix/>
          </a:blip>
          <a:srcRect/>
          <a:stretch/>
        </p:blipFill>
        <p:spPr>
          <a:xfrm>
            <a:off x="8127339" y="104675"/>
            <a:ext cx="718505" cy="718505"/>
          </a:xfrm>
          <a:prstGeom prst="rect">
            <a:avLst/>
          </a:prstGeom>
          <a:noFill/>
          <a:ln>
            <a:noFill/>
          </a:ln>
        </p:spPr>
      </p:pic>
      <p:sp>
        <p:nvSpPr>
          <p:cNvPr id="318" name="Google Shape;318;p50"/>
          <p:cNvSpPr txBox="1"/>
          <p:nvPr/>
        </p:nvSpPr>
        <p:spPr>
          <a:xfrm>
            <a:off x="7427126" y="6520171"/>
            <a:ext cx="2284500" cy="233700"/>
          </a:xfrm>
          <a:prstGeom prst="rect">
            <a:avLst/>
          </a:prstGeom>
          <a:noFill/>
          <a:ln>
            <a:noFill/>
          </a:ln>
        </p:spPr>
        <p:txBody>
          <a:bodyPr spcFirstLastPara="1" wrap="square" lIns="79125" tIns="39550" rIns="79125" bIns="3955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 White Rose Maths 2019</a:t>
            </a:r>
            <a:endParaRPr sz="10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311700" y="593367"/>
            <a:ext cx="8520600" cy="9432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41" name="Google Shape;41;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4" name="Google Shape;44;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5" name="Google Shape;45;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490250" y="701800"/>
            <a:ext cx="5613600" cy="54543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dk2"/>
              </a:buClr>
              <a:buSzPts val="5400"/>
              <a:buNone/>
              <a:defRPr sz="5400" b="0">
                <a:solidFill>
                  <a:schemeClr val="dk2"/>
                </a:solidFill>
              </a:defRPr>
            </a:lvl1pPr>
            <a:lvl2pPr lvl="1">
              <a:spcBef>
                <a:spcPts val="0"/>
              </a:spcBef>
              <a:spcAft>
                <a:spcPts val="0"/>
              </a:spcAft>
              <a:buClr>
                <a:schemeClr val="dk2"/>
              </a:buClr>
              <a:buSzPts val="5400"/>
              <a:buNone/>
              <a:defRPr sz="5400" b="0">
                <a:solidFill>
                  <a:schemeClr val="dk2"/>
                </a:solidFill>
              </a:defRPr>
            </a:lvl2pPr>
            <a:lvl3pPr lvl="2">
              <a:spcBef>
                <a:spcPts val="0"/>
              </a:spcBef>
              <a:spcAft>
                <a:spcPts val="0"/>
              </a:spcAft>
              <a:buClr>
                <a:schemeClr val="dk2"/>
              </a:buClr>
              <a:buSzPts val="5400"/>
              <a:buNone/>
              <a:defRPr sz="5400" b="0">
                <a:solidFill>
                  <a:schemeClr val="dk2"/>
                </a:solidFill>
              </a:defRPr>
            </a:lvl3pPr>
            <a:lvl4pPr lvl="3">
              <a:spcBef>
                <a:spcPts val="0"/>
              </a:spcBef>
              <a:spcAft>
                <a:spcPts val="0"/>
              </a:spcAft>
              <a:buClr>
                <a:schemeClr val="dk2"/>
              </a:buClr>
              <a:buSzPts val="5400"/>
              <a:buNone/>
              <a:defRPr sz="5400" b="0">
                <a:solidFill>
                  <a:schemeClr val="dk2"/>
                </a:solidFill>
              </a:defRPr>
            </a:lvl4pPr>
            <a:lvl5pPr lvl="4">
              <a:spcBef>
                <a:spcPts val="0"/>
              </a:spcBef>
              <a:spcAft>
                <a:spcPts val="0"/>
              </a:spcAft>
              <a:buClr>
                <a:schemeClr val="dk2"/>
              </a:buClr>
              <a:buSzPts val="5400"/>
              <a:buNone/>
              <a:defRPr sz="5400" b="0">
                <a:solidFill>
                  <a:schemeClr val="dk2"/>
                </a:solidFill>
              </a:defRPr>
            </a:lvl5pPr>
            <a:lvl6pPr lvl="5">
              <a:spcBef>
                <a:spcPts val="0"/>
              </a:spcBef>
              <a:spcAft>
                <a:spcPts val="0"/>
              </a:spcAft>
              <a:buClr>
                <a:schemeClr val="dk2"/>
              </a:buClr>
              <a:buSzPts val="5400"/>
              <a:buNone/>
              <a:defRPr sz="5400" b="0">
                <a:solidFill>
                  <a:schemeClr val="dk2"/>
                </a:solidFill>
              </a:defRPr>
            </a:lvl6pPr>
            <a:lvl7pPr lvl="6">
              <a:spcBef>
                <a:spcPts val="0"/>
              </a:spcBef>
              <a:spcAft>
                <a:spcPts val="0"/>
              </a:spcAft>
              <a:buClr>
                <a:schemeClr val="dk2"/>
              </a:buClr>
              <a:buSzPts val="5400"/>
              <a:buNone/>
              <a:defRPr sz="5400" b="0">
                <a:solidFill>
                  <a:schemeClr val="dk2"/>
                </a:solidFill>
              </a:defRPr>
            </a:lvl7pPr>
            <a:lvl8pPr lvl="7">
              <a:spcBef>
                <a:spcPts val="0"/>
              </a:spcBef>
              <a:spcAft>
                <a:spcPts val="0"/>
              </a:spcAft>
              <a:buClr>
                <a:schemeClr val="dk2"/>
              </a:buClr>
              <a:buSzPts val="5400"/>
              <a:buNone/>
              <a:defRPr sz="5400" b="0">
                <a:solidFill>
                  <a:schemeClr val="dk2"/>
                </a:solidFill>
              </a:defRPr>
            </a:lvl8pPr>
            <a:lvl9pPr lvl="8">
              <a:spcBef>
                <a:spcPts val="0"/>
              </a:spcBef>
              <a:spcAft>
                <a:spcPts val="0"/>
              </a:spcAft>
              <a:buClr>
                <a:schemeClr val="dk2"/>
              </a:buClr>
              <a:buSzPts val="5400"/>
              <a:buNone/>
              <a:defRPr sz="5400" b="0">
                <a:solidFill>
                  <a:schemeClr val="dk2"/>
                </a:solidFill>
              </a:defRPr>
            </a:lvl9pPr>
          </a:lstStyle>
          <a:p>
            <a:endParaRPr/>
          </a:p>
        </p:txBody>
      </p:sp>
      <p:sp>
        <p:nvSpPr>
          <p:cNvPr id="48" name="Google Shape;48;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9"/>
        <p:cNvGrpSpPr/>
        <p:nvPr/>
      </p:nvGrpSpPr>
      <p:grpSpPr>
        <a:xfrm>
          <a:off x="0" y="0"/>
          <a:ext cx="0" cy="0"/>
          <a:chOff x="0" y="0"/>
          <a:chExt cx="0" cy="0"/>
        </a:xfrm>
      </p:grpSpPr>
      <p:sp>
        <p:nvSpPr>
          <p:cNvPr id="50" name="Google Shape;50;p9"/>
          <p:cNvSpPr/>
          <p:nvPr/>
        </p:nvSpPr>
        <p:spPr>
          <a:xfrm>
            <a:off x="4572000" y="0"/>
            <a:ext cx="4572000" cy="6858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1" name="Google Shape;51;p9"/>
          <p:cNvCxnSpPr/>
          <p:nvPr/>
        </p:nvCxnSpPr>
        <p:spPr>
          <a:xfrm>
            <a:off x="5029675" y="5994000"/>
            <a:ext cx="468300" cy="0"/>
          </a:xfrm>
          <a:prstGeom prst="straightConnector1">
            <a:avLst/>
          </a:prstGeom>
          <a:noFill/>
          <a:ln w="19050" cap="flat" cmpd="sng">
            <a:solidFill>
              <a:schemeClr val="lt1"/>
            </a:solidFill>
            <a:prstDash val="solid"/>
            <a:round/>
            <a:headEnd type="none" w="sm" len="sm"/>
            <a:tailEnd type="none" w="sm" len="sm"/>
          </a:ln>
        </p:spPr>
      </p:cxnSp>
      <p:sp>
        <p:nvSpPr>
          <p:cNvPr id="52" name="Google Shape;52;p9"/>
          <p:cNvSpPr txBox="1">
            <a:spLocks noGrp="1"/>
          </p:cNvSpPr>
          <p:nvPr>
            <p:ph type="title"/>
          </p:nvPr>
        </p:nvSpPr>
        <p:spPr>
          <a:xfrm>
            <a:off x="265500" y="1386233"/>
            <a:ext cx="4045200" cy="2234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3" name="Google Shape;53;p9"/>
          <p:cNvSpPr txBox="1">
            <a:spLocks noGrp="1"/>
          </p:cNvSpPr>
          <p:nvPr>
            <p:ph type="subTitle" idx="1"/>
          </p:nvPr>
        </p:nvSpPr>
        <p:spPr>
          <a:xfrm>
            <a:off x="265500" y="3635833"/>
            <a:ext cx="4045200" cy="16467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4" name="Google Shape;54;p9"/>
          <p:cNvSpPr txBox="1">
            <a:spLocks noGrp="1"/>
          </p:cNvSpPr>
          <p:nvPr>
            <p:ph type="body" idx="2"/>
          </p:nvPr>
        </p:nvSpPr>
        <p:spPr>
          <a:xfrm>
            <a:off x="4939500" y="965600"/>
            <a:ext cx="3837000" cy="49269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55" name="Google Shape;55;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6"/>
        <p:cNvGrpSpPr/>
        <p:nvPr/>
      </p:nvGrpSpPr>
      <p:grpSpPr>
        <a:xfrm>
          <a:off x="0" y="0"/>
          <a:ext cx="0" cy="0"/>
          <a:chOff x="0" y="0"/>
          <a:chExt cx="0" cy="0"/>
        </a:xfrm>
      </p:grpSpPr>
      <p:sp>
        <p:nvSpPr>
          <p:cNvPr id="57" name="Google Shape;57;p10"/>
          <p:cNvSpPr txBox="1">
            <a:spLocks noGrp="1"/>
          </p:cNvSpPr>
          <p:nvPr>
            <p:ph type="body" idx="1"/>
          </p:nvPr>
        </p:nvSpPr>
        <p:spPr>
          <a:xfrm>
            <a:off x="311700" y="5640967"/>
            <a:ext cx="5998800" cy="7983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58" name="Google Shape;58;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11700" y="593367"/>
            <a:ext cx="8520600" cy="9432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11" name="Google Shape;11;p1"/>
          <p:cNvSpPr txBox="1">
            <a:spLocks noGrp="1"/>
          </p:cNvSpPr>
          <p:nvPr>
            <p:ph type="body" idx="1"/>
          </p:nvPr>
        </p:nvSpPr>
        <p:spPr>
          <a:xfrm>
            <a:off x="311700" y="1688433"/>
            <a:ext cx="8520600" cy="44037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12" name="Google Shape;12;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mt="7000"/>
          </a:blip>
          <a:stretch>
            <a:fillRect/>
          </a:stretch>
        </a:blipFill>
        <a:effectLst/>
      </p:bgPr>
    </p:bg>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4" name="Google Shape;74;p14"/>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Google Shape;75;p1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1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7"/>
        <p:cNvGrpSpPr/>
        <p:nvPr/>
      </p:nvGrpSpPr>
      <p:grpSpPr>
        <a:xfrm>
          <a:off x="0" y="0"/>
          <a:ext cx="0" cy="0"/>
          <a:chOff x="0" y="0"/>
          <a:chExt cx="0" cy="0"/>
        </a:xfrm>
      </p:grpSpPr>
      <p:sp>
        <p:nvSpPr>
          <p:cNvPr id="148" name="Google Shape;148;p26"/>
          <p:cNvSpPr/>
          <p:nvPr/>
        </p:nvSpPr>
        <p:spPr>
          <a:xfrm>
            <a:off x="228600" y="228600"/>
            <a:ext cx="8696100" cy="2469000"/>
          </a:xfrm>
          <a:prstGeom prst="roundRect">
            <a:avLst>
              <a:gd name="adj" fmla="val 3362"/>
            </a:avLst>
          </a:prstGeom>
          <a:gradFill>
            <a:gsLst>
              <a:gs pos="0">
                <a:srgbClr val="0293E0"/>
              </a:gs>
              <a:gs pos="90000">
                <a:srgbClr val="81D2FE"/>
              </a:gs>
              <a:gs pos="100000">
                <a:srgbClr val="81D2FE"/>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ndara"/>
              <a:ea typeface="Candara"/>
              <a:cs typeface="Candara"/>
              <a:sym typeface="Candara"/>
            </a:endParaRPr>
          </a:p>
        </p:txBody>
      </p:sp>
      <p:grpSp>
        <p:nvGrpSpPr>
          <p:cNvPr id="149" name="Google Shape;149;p26"/>
          <p:cNvGrpSpPr/>
          <p:nvPr/>
        </p:nvGrpSpPr>
        <p:grpSpPr>
          <a:xfrm>
            <a:off x="211646" y="1679507"/>
            <a:ext cx="8723434" cy="1329908"/>
            <a:chOff x="-3905251" y="4294188"/>
            <a:chExt cx="13027829" cy="1892300"/>
          </a:xfrm>
        </p:grpSpPr>
        <p:sp>
          <p:nvSpPr>
            <p:cNvPr id="150" name="Google Shape;150;p26"/>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151" name="Google Shape;151;p26"/>
            <p:cNvSpPr/>
            <p:nvPr/>
          </p:nvSpPr>
          <p:spPr>
            <a:xfrm>
              <a:off x="-309563" y="4318000"/>
              <a:ext cx="8280400"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152" name="Google Shape;152;p26"/>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153" name="Google Shape;153;p26"/>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154" name="Google Shape;154;p26"/>
            <p:cNvSpPr/>
            <p:nvPr/>
          </p:nvSpPr>
          <p:spPr>
            <a:xfrm>
              <a:off x="-3905251" y="4294188"/>
              <a:ext cx="13027829"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grpSp>
      <p:sp>
        <p:nvSpPr>
          <p:cNvPr id="155" name="Google Shape;155;p26"/>
          <p:cNvSpPr txBox="1">
            <a:spLocks noGrp="1"/>
          </p:cNvSpPr>
          <p:nvPr>
            <p:ph type="title"/>
          </p:nvPr>
        </p:nvSpPr>
        <p:spPr>
          <a:xfrm>
            <a:off x="457200" y="338328"/>
            <a:ext cx="8229600" cy="12528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rgbClr val="FFFFFF"/>
              </a:buClr>
              <a:buSzPts val="4400"/>
              <a:buFont typeface="Candara"/>
              <a:buNone/>
              <a:defRPr sz="4400" b="0" i="0" u="none" strike="noStrike" cap="none">
                <a:solidFill>
                  <a:srgbClr val="FFFFFF"/>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56" name="Google Shape;156;p26"/>
          <p:cNvSpPr txBox="1">
            <a:spLocks noGrp="1"/>
          </p:cNvSpPr>
          <p:nvPr>
            <p:ph type="dt" idx="10"/>
          </p:nvPr>
        </p:nvSpPr>
        <p:spPr>
          <a:xfrm>
            <a:off x="5163672" y="6250165"/>
            <a:ext cx="3786900" cy="3651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a:solidFill>
                  <a:schemeClr val="dk2"/>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R="0" lvl="2"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R="0" lvl="3"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R="0" lvl="4"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R="0" lvl="5"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R="0" lvl="6"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R="0" lvl="7"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R="0" lvl="8"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157" name="Google Shape;157;p26"/>
          <p:cNvSpPr txBox="1">
            <a:spLocks noGrp="1"/>
          </p:cNvSpPr>
          <p:nvPr>
            <p:ph type="ftr" idx="11"/>
          </p:nvPr>
        </p:nvSpPr>
        <p:spPr>
          <a:xfrm>
            <a:off x="193639" y="6250165"/>
            <a:ext cx="37869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a:solidFill>
                  <a:schemeClr val="dk2"/>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R="0" lvl="2"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R="0" lvl="3"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R="0" lvl="4"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R="0" lvl="5"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R="0" lvl="6"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R="0" lvl="7"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R="0" lvl="8"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158" name="Google Shape;158;p26"/>
          <p:cNvSpPr txBox="1">
            <a:spLocks noGrp="1"/>
          </p:cNvSpPr>
          <p:nvPr>
            <p:ph type="sldNum" idx="12"/>
          </p:nvPr>
        </p:nvSpPr>
        <p:spPr>
          <a:xfrm>
            <a:off x="3991088" y="6250164"/>
            <a:ext cx="1161900" cy="3651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b="0" u="none">
                <a:solidFill>
                  <a:schemeClr val="dk2"/>
                </a:solidFill>
                <a:latin typeface="Candara"/>
                <a:ea typeface="Candara"/>
                <a:cs typeface="Candara"/>
                <a:sym typeface="Candara"/>
              </a:defRPr>
            </a:lvl1pPr>
            <a:lvl2pPr marL="0" marR="0" lvl="1" indent="0" algn="ctr" rtl="0">
              <a:spcBef>
                <a:spcPts val="0"/>
              </a:spcBef>
              <a:buNone/>
              <a:defRPr sz="1000" b="0" u="none">
                <a:solidFill>
                  <a:schemeClr val="dk2"/>
                </a:solidFill>
                <a:latin typeface="Candara"/>
                <a:ea typeface="Candara"/>
                <a:cs typeface="Candara"/>
                <a:sym typeface="Candara"/>
              </a:defRPr>
            </a:lvl2pPr>
            <a:lvl3pPr marL="0" marR="0" lvl="2" indent="0" algn="ctr" rtl="0">
              <a:spcBef>
                <a:spcPts val="0"/>
              </a:spcBef>
              <a:buNone/>
              <a:defRPr sz="1000" b="0" u="none">
                <a:solidFill>
                  <a:schemeClr val="dk2"/>
                </a:solidFill>
                <a:latin typeface="Candara"/>
                <a:ea typeface="Candara"/>
                <a:cs typeface="Candara"/>
                <a:sym typeface="Candara"/>
              </a:defRPr>
            </a:lvl3pPr>
            <a:lvl4pPr marL="0" marR="0" lvl="3" indent="0" algn="ctr" rtl="0">
              <a:spcBef>
                <a:spcPts val="0"/>
              </a:spcBef>
              <a:buNone/>
              <a:defRPr sz="1000" b="0" u="none">
                <a:solidFill>
                  <a:schemeClr val="dk2"/>
                </a:solidFill>
                <a:latin typeface="Candara"/>
                <a:ea typeface="Candara"/>
                <a:cs typeface="Candara"/>
                <a:sym typeface="Candara"/>
              </a:defRPr>
            </a:lvl4pPr>
            <a:lvl5pPr marL="0" marR="0" lvl="4" indent="0" algn="ctr" rtl="0">
              <a:spcBef>
                <a:spcPts val="0"/>
              </a:spcBef>
              <a:buNone/>
              <a:defRPr sz="1000" b="0" u="none">
                <a:solidFill>
                  <a:schemeClr val="dk2"/>
                </a:solidFill>
                <a:latin typeface="Candara"/>
                <a:ea typeface="Candara"/>
                <a:cs typeface="Candara"/>
                <a:sym typeface="Candara"/>
              </a:defRPr>
            </a:lvl5pPr>
            <a:lvl6pPr marL="0" marR="0" lvl="5" indent="0" algn="ctr" rtl="0">
              <a:spcBef>
                <a:spcPts val="0"/>
              </a:spcBef>
              <a:buNone/>
              <a:defRPr sz="1000" b="0" u="none">
                <a:solidFill>
                  <a:schemeClr val="dk2"/>
                </a:solidFill>
                <a:latin typeface="Candara"/>
                <a:ea typeface="Candara"/>
                <a:cs typeface="Candara"/>
                <a:sym typeface="Candara"/>
              </a:defRPr>
            </a:lvl6pPr>
            <a:lvl7pPr marL="0" marR="0" lvl="6" indent="0" algn="ctr" rtl="0">
              <a:spcBef>
                <a:spcPts val="0"/>
              </a:spcBef>
              <a:buNone/>
              <a:defRPr sz="1000" b="0" u="none">
                <a:solidFill>
                  <a:schemeClr val="dk2"/>
                </a:solidFill>
                <a:latin typeface="Candara"/>
                <a:ea typeface="Candara"/>
                <a:cs typeface="Candara"/>
                <a:sym typeface="Candara"/>
              </a:defRPr>
            </a:lvl7pPr>
            <a:lvl8pPr marL="0" marR="0" lvl="7" indent="0" algn="ctr" rtl="0">
              <a:spcBef>
                <a:spcPts val="0"/>
              </a:spcBef>
              <a:buNone/>
              <a:defRPr sz="1000" b="0" u="none">
                <a:solidFill>
                  <a:schemeClr val="dk2"/>
                </a:solidFill>
                <a:latin typeface="Candara"/>
                <a:ea typeface="Candara"/>
                <a:cs typeface="Candara"/>
                <a:sym typeface="Candara"/>
              </a:defRPr>
            </a:lvl8pPr>
            <a:lvl9pPr marL="0" marR="0" lvl="8" indent="0" algn="ctr" rtl="0">
              <a:spcBef>
                <a:spcPts val="0"/>
              </a:spcBef>
              <a:buNone/>
              <a:defRPr sz="1000" b="0" u="none">
                <a:solidFill>
                  <a:schemeClr val="dk2"/>
                </a:solidFill>
                <a:latin typeface="Candara"/>
                <a:ea typeface="Candara"/>
                <a:cs typeface="Candara"/>
                <a:sym typeface="Candara"/>
              </a:defRPr>
            </a:lvl9pPr>
          </a:lstStyle>
          <a:p>
            <a:pPr marL="0" lvl="0" indent="0" algn="ctr" rtl="0">
              <a:spcBef>
                <a:spcPts val="0"/>
              </a:spcBef>
              <a:spcAft>
                <a:spcPts val="0"/>
              </a:spcAft>
              <a:buNone/>
            </a:pPr>
            <a:fld id="{00000000-1234-1234-1234-123412341234}" type="slidenum">
              <a:rPr lang="en-US"/>
              <a:t>‹#›</a:t>
            </a:fld>
            <a:endParaRPr/>
          </a:p>
        </p:txBody>
      </p:sp>
      <p:sp>
        <p:nvSpPr>
          <p:cNvPr id="159" name="Google Shape;159;p26"/>
          <p:cNvSpPr txBox="1">
            <a:spLocks noGrp="1"/>
          </p:cNvSpPr>
          <p:nvPr>
            <p:ph type="body" idx="1"/>
          </p:nvPr>
        </p:nvSpPr>
        <p:spPr>
          <a:xfrm>
            <a:off x="872068" y="2675467"/>
            <a:ext cx="7408500" cy="3450600"/>
          </a:xfrm>
          <a:prstGeom prst="rect">
            <a:avLst/>
          </a:prstGeom>
          <a:noFill/>
          <a:ln>
            <a:noFill/>
          </a:ln>
        </p:spPr>
        <p:txBody>
          <a:bodyPr spcFirstLastPara="1" wrap="square" lIns="91425" tIns="45700" rIns="91425" bIns="45700" anchor="t" anchorCtr="0">
            <a:normAutofit/>
          </a:bodyPr>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chemeClr val="dk2"/>
                </a:solidFill>
                <a:latin typeface="Candara"/>
                <a:ea typeface="Candara"/>
                <a:cs typeface="Candara"/>
                <a:sym typeface="Candara"/>
              </a:defRPr>
            </a:lvl1pPr>
            <a:lvl2pPr marL="914400" marR="0" lvl="1" indent="-368300" algn="l" rtl="0">
              <a:spcBef>
                <a:spcPts val="440"/>
              </a:spcBef>
              <a:spcAft>
                <a:spcPts val="0"/>
              </a:spcAft>
              <a:buClr>
                <a:schemeClr val="accent1"/>
              </a:buClr>
              <a:buSzPts val="2200"/>
              <a:buFont typeface="Noto Sans Symbols"/>
              <a:buChar char="*"/>
              <a:defRPr sz="2200" b="0" i="0" u="none" strike="noStrike" cap="none">
                <a:solidFill>
                  <a:schemeClr val="dk2"/>
                </a:solidFill>
                <a:latin typeface="Candara"/>
                <a:ea typeface="Candara"/>
                <a:cs typeface="Candara"/>
                <a:sym typeface="Candara"/>
              </a:defRPr>
            </a:lvl2pPr>
            <a:lvl3pPr marL="1371600" marR="0" lvl="2" indent="-355600" algn="l" rtl="0">
              <a:spcBef>
                <a:spcPts val="400"/>
              </a:spcBef>
              <a:spcAft>
                <a:spcPts val="0"/>
              </a:spcAft>
              <a:buClr>
                <a:schemeClr val="accent1"/>
              </a:buClr>
              <a:buSzPts val="2000"/>
              <a:buFont typeface="Noto Sans Symbols"/>
              <a:buChar char="*"/>
              <a:defRPr sz="2000" b="0" i="0" u="none" strike="noStrike" cap="none">
                <a:solidFill>
                  <a:schemeClr val="dk2"/>
                </a:solidFill>
                <a:latin typeface="Candara"/>
                <a:ea typeface="Candara"/>
                <a:cs typeface="Candara"/>
                <a:sym typeface="Candara"/>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2"/>
                </a:solidFill>
                <a:latin typeface="Candara"/>
                <a:ea typeface="Candara"/>
                <a:cs typeface="Candara"/>
                <a:sym typeface="Candara"/>
              </a:defRPr>
            </a:lvl4pPr>
            <a:lvl5pPr marL="2286000" marR="0" lvl="4" indent="-330200" algn="l" rtl="0">
              <a:spcBef>
                <a:spcPts val="320"/>
              </a:spcBef>
              <a:spcAft>
                <a:spcPts val="0"/>
              </a:spcAft>
              <a:buClr>
                <a:schemeClr val="accent1"/>
              </a:buClr>
              <a:buSzPts val="1600"/>
              <a:buFont typeface="Noto Sans Symbols"/>
              <a:buChar char="*"/>
              <a:defRPr sz="1600" b="0" i="0" u="none" strike="noStrike" cap="none">
                <a:solidFill>
                  <a:schemeClr val="dk2"/>
                </a:solidFill>
                <a:latin typeface="Candara"/>
                <a:ea typeface="Candara"/>
                <a:cs typeface="Candara"/>
                <a:sym typeface="Candara"/>
              </a:defRPr>
            </a:lvl5pPr>
            <a:lvl6pPr marL="2743200" marR="0" lvl="5"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Candara"/>
                <a:ea typeface="Candara"/>
                <a:cs typeface="Candara"/>
                <a:sym typeface="Candara"/>
              </a:defRPr>
            </a:lvl6pPr>
            <a:lvl7pPr marL="3200400" marR="0" lvl="6"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Candara"/>
                <a:ea typeface="Candara"/>
                <a:cs typeface="Candara"/>
                <a:sym typeface="Candara"/>
              </a:defRPr>
            </a:lvl7pPr>
            <a:lvl8pPr marL="3657600" marR="0" lvl="7"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Candara"/>
                <a:ea typeface="Candara"/>
                <a:cs typeface="Candara"/>
                <a:sym typeface="Candara"/>
              </a:defRPr>
            </a:lvl8pPr>
            <a:lvl9pPr marL="4114800" marR="0" lvl="8"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Candara"/>
                <a:ea typeface="Candara"/>
                <a:cs typeface="Candara"/>
                <a:sym typeface="Candara"/>
              </a:defRPr>
            </a:lvl9pPr>
          </a:lstStyle>
          <a:p>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70"/>
        <p:cNvGrpSpPr/>
        <p:nvPr/>
      </p:nvGrpSpPr>
      <p:grpSpPr>
        <a:xfrm>
          <a:off x="0" y="0"/>
          <a:ext cx="0" cy="0"/>
          <a:chOff x="0" y="0"/>
          <a:chExt cx="0" cy="0"/>
        </a:xfrm>
      </p:grpSpPr>
      <p:sp>
        <p:nvSpPr>
          <p:cNvPr id="271" name="Google Shape;271;p38"/>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272" name="Google Shape;272;p38"/>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73" name="Google Shape;273;p38"/>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5.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5.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hyperlink" Target="https://assets.publishing.service.gov.uk/government/uploads/system/uploads/attachment_data/file/335186/PRIMARY_national_curriculum_-_English_220714.pdf" TargetMode="External"/><Relationship Id="rId5" Type="http://schemas.openxmlformats.org/officeDocument/2006/relationships/hyperlink" Target="https://assets.publishing.service.gov.uk/government/uploads/system/uploads/attachment_data/file/335158/PRIMARY_national_curriculum_-_Mathematics_220714.pdf" TargetMode="Externa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g"/><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g"/><Relationship Id="rId7"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phxP5_OhOtk" TargetMode="External"/><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335186/PRIMARY_national_curriculum_-_English_220714.pdf" TargetMode="External"/><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hyperlink" Target="https://broughprimaryschool.co.uk/"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8" Type="http://schemas.openxmlformats.org/officeDocument/2006/relationships/hyperlink" Target="https://mathszone.co.uk/" TargetMode="External"/><Relationship Id="rId3" Type="http://schemas.openxmlformats.org/officeDocument/2006/relationships/image" Target="../media/image54.png"/><Relationship Id="rId7" Type="http://schemas.openxmlformats.org/officeDocument/2006/relationships/hyperlink" Target="https://www.topmarks.co.uk/maths-games/hit-the-button" TargetMode="External"/><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hyperlink" Target="https://primarygamesarena.com/" TargetMode="External"/><Relationship Id="rId5" Type="http://schemas.openxmlformats.org/officeDocument/2006/relationships/hyperlink" Target="http://www.iseemaths.com/games-resources/" TargetMode="External"/><Relationship Id="rId10" Type="http://schemas.openxmlformats.org/officeDocument/2006/relationships/hyperlink" Target="https://www.topmarks.co.uk/Search.aspx?Subject=16" TargetMode="External"/><Relationship Id="rId4" Type="http://schemas.openxmlformats.org/officeDocument/2006/relationships/image" Target="../media/image55.png"/><Relationship Id="rId9" Type="http://schemas.openxmlformats.org/officeDocument/2006/relationships/hyperlink" Target="https://www.bbc.co.uk/bitesize/subjects/z826n39"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51"/>
          <p:cNvSpPr txBox="1"/>
          <p:nvPr/>
        </p:nvSpPr>
        <p:spPr>
          <a:xfrm>
            <a:off x="676475" y="805025"/>
            <a:ext cx="7953900" cy="262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6400" b="1">
                <a:latin typeface="Open Sans"/>
                <a:ea typeface="Open Sans"/>
                <a:cs typeface="Open Sans"/>
                <a:sym typeface="Open Sans"/>
              </a:rPr>
              <a:t>Brough Primary School</a:t>
            </a:r>
            <a:endParaRPr sz="6400" b="1">
              <a:latin typeface="Open Sans"/>
              <a:ea typeface="Open Sans"/>
              <a:cs typeface="Open Sans"/>
              <a:sym typeface="Open Sans"/>
            </a:endParaRPr>
          </a:p>
          <a:p>
            <a:pPr marL="0" lvl="0" indent="0" algn="l" rtl="0">
              <a:spcBef>
                <a:spcPts val="0"/>
              </a:spcBef>
              <a:spcAft>
                <a:spcPts val="0"/>
              </a:spcAft>
              <a:buNone/>
            </a:pPr>
            <a:endParaRPr sz="4400">
              <a:latin typeface="Open Sans"/>
              <a:ea typeface="Open Sans"/>
              <a:cs typeface="Open Sans"/>
              <a:sym typeface="Open Sans"/>
            </a:endParaRPr>
          </a:p>
          <a:p>
            <a:pPr marL="0" lvl="0" indent="0" algn="ctr" rtl="0">
              <a:spcBef>
                <a:spcPts val="0"/>
              </a:spcBef>
              <a:spcAft>
                <a:spcPts val="0"/>
              </a:spcAft>
              <a:buNone/>
            </a:pPr>
            <a:r>
              <a:rPr lang="en-US" sz="4400">
                <a:latin typeface="Open Sans"/>
                <a:ea typeface="Open Sans"/>
                <a:cs typeface="Open Sans"/>
                <a:sym typeface="Open Sans"/>
              </a:rPr>
              <a:t>Maths workshop - Y3/4</a:t>
            </a:r>
            <a:endParaRPr sz="4400">
              <a:latin typeface="Open Sans"/>
              <a:ea typeface="Open Sans"/>
              <a:cs typeface="Open Sans"/>
              <a:sym typeface="Open Sans"/>
            </a:endParaRPr>
          </a:p>
          <a:p>
            <a:pPr marL="0" lvl="0" indent="0" algn="l" rtl="0">
              <a:spcBef>
                <a:spcPts val="0"/>
              </a:spcBef>
              <a:spcAft>
                <a:spcPts val="0"/>
              </a:spcAft>
              <a:buNone/>
            </a:pPr>
            <a:endParaRPr sz="4400">
              <a:latin typeface="Open Sans"/>
              <a:ea typeface="Open Sans"/>
              <a:cs typeface="Open Sans"/>
              <a:sym typeface="Open Sans"/>
            </a:endParaRPr>
          </a:p>
          <a:p>
            <a:pPr marL="0" lvl="0" indent="0" algn="l" rtl="0">
              <a:spcBef>
                <a:spcPts val="0"/>
              </a:spcBef>
              <a:spcAft>
                <a:spcPts val="0"/>
              </a:spcAft>
              <a:buNone/>
            </a:pPr>
            <a:r>
              <a:rPr lang="en-US" sz="4400">
                <a:latin typeface="Open Sans"/>
                <a:ea typeface="Open Sans"/>
                <a:cs typeface="Open Sans"/>
                <a:sym typeface="Open Sans"/>
              </a:rPr>
              <a:t>Tuesday 7th November 2023</a:t>
            </a:r>
            <a:endParaRPr sz="4400">
              <a:latin typeface="Open Sans"/>
              <a:ea typeface="Open Sans"/>
              <a:cs typeface="Open Sans"/>
              <a:sym typeface="Open Sans"/>
            </a:endParaRPr>
          </a:p>
        </p:txBody>
      </p:sp>
      <p:pic>
        <p:nvPicPr>
          <p:cNvPr id="325" name="Google Shape;325;p51"/>
          <p:cNvPicPr preferRelativeResize="0"/>
          <p:nvPr/>
        </p:nvPicPr>
        <p:blipFill>
          <a:blip r:embed="rId3">
            <a:alphaModFix/>
          </a:blip>
          <a:stretch>
            <a:fillRect/>
          </a:stretch>
        </p:blipFill>
        <p:spPr>
          <a:xfrm>
            <a:off x="6760725" y="2042300"/>
            <a:ext cx="1588325" cy="1588325"/>
          </a:xfrm>
          <a:prstGeom prst="rect">
            <a:avLst/>
          </a:prstGeom>
          <a:noFill/>
          <a:ln>
            <a:noFill/>
          </a:ln>
        </p:spPr>
      </p:pic>
      <p:pic>
        <p:nvPicPr>
          <p:cNvPr id="326" name="Google Shape;326;p51"/>
          <p:cNvPicPr preferRelativeResize="0"/>
          <p:nvPr/>
        </p:nvPicPr>
        <p:blipFill>
          <a:blip r:embed="rId4">
            <a:alphaModFix/>
          </a:blip>
          <a:stretch>
            <a:fillRect/>
          </a:stretch>
        </p:blipFill>
        <p:spPr>
          <a:xfrm>
            <a:off x="205425" y="2042298"/>
            <a:ext cx="2486831" cy="13926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60"/>
          <p:cNvSpPr txBox="1"/>
          <p:nvPr/>
        </p:nvSpPr>
        <p:spPr>
          <a:xfrm>
            <a:off x="350550" y="335100"/>
            <a:ext cx="7849800" cy="618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2200" i="0" u="sng" strike="noStrike" cap="none">
                <a:solidFill>
                  <a:srgbClr val="000000"/>
                </a:solidFill>
                <a:latin typeface="Open Sans"/>
                <a:ea typeface="Open Sans"/>
                <a:cs typeface="Open Sans"/>
                <a:sym typeface="Open Sans"/>
              </a:rPr>
              <a:t>Why is C-P-A so important?</a:t>
            </a:r>
            <a:endParaRPr sz="2200" i="0" u="sng"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r>
              <a:rPr lang="en-US" sz="2300" i="0" u="none" strike="noStrike" cap="none">
                <a:solidFill>
                  <a:srgbClr val="0C1F32"/>
                </a:solidFill>
                <a:highlight>
                  <a:srgbClr val="FFFFFF"/>
                </a:highlight>
                <a:latin typeface="Open Sans"/>
                <a:ea typeface="Open Sans"/>
                <a:cs typeface="Open Sans"/>
                <a:sym typeface="Open Sans"/>
              </a:rPr>
              <a:t>In the past, children were taught procedures, but not why or how the procedure worked. In other words, children learnt the methods to get to an answer, without any understanding of the maths behind each method or procedure.</a:t>
            </a:r>
            <a:endParaRPr sz="2300" i="0" u="none" strike="noStrike" cap="none">
              <a:solidFill>
                <a:srgbClr val="0C1F32"/>
              </a:solidFill>
              <a:highlight>
                <a:srgbClr val="FFFFFF"/>
              </a:highlight>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2300" i="0" u="none" strike="noStrike" cap="none">
              <a:solidFill>
                <a:srgbClr val="0C1F32"/>
              </a:solidFill>
              <a:highlight>
                <a:srgbClr val="FFFFFF"/>
              </a:highlight>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r>
              <a:rPr lang="en-US" sz="2300" i="0" u="none" strike="noStrike" cap="none">
                <a:solidFill>
                  <a:srgbClr val="0C1F32"/>
                </a:solidFill>
                <a:highlight>
                  <a:srgbClr val="FFFFFF"/>
                </a:highlight>
                <a:latin typeface="Open Sans"/>
                <a:ea typeface="Open Sans"/>
                <a:cs typeface="Open Sans"/>
                <a:sym typeface="Open Sans"/>
              </a:rPr>
              <a:t>While there are children who are able to access the maths through just learning a procedure by rote, many others have great difficulty coping with the abstract nature of it.</a:t>
            </a:r>
            <a:endParaRPr sz="2300" i="0" u="none" strike="noStrike" cap="none">
              <a:solidFill>
                <a:srgbClr val="0C1F32"/>
              </a:solidFill>
              <a:highlight>
                <a:srgbClr val="FFFFFF"/>
              </a:highlight>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2300" i="0" u="none" strike="noStrike" cap="none">
              <a:solidFill>
                <a:srgbClr val="0C1F32"/>
              </a:solidFill>
              <a:highlight>
                <a:srgbClr val="FFFFFF"/>
              </a:highlight>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r>
              <a:rPr lang="en-US" sz="2300" i="0" u="none" strike="noStrike" cap="none">
                <a:solidFill>
                  <a:srgbClr val="0C1F32"/>
                </a:solidFill>
                <a:highlight>
                  <a:srgbClr val="FFFFFF"/>
                </a:highlight>
                <a:latin typeface="Open Sans"/>
                <a:ea typeface="Open Sans"/>
                <a:cs typeface="Open Sans"/>
                <a:sym typeface="Open Sans"/>
              </a:rPr>
              <a:t>Teaching methods without meaning leads to misconceptions, errors and difficulties in retaining the methods. Once children can actually ‘see’ the maths, they are much more likely to understand and accurately remember the methods.</a:t>
            </a:r>
            <a:endParaRPr sz="2300" i="0" u="none" strike="noStrike" cap="none">
              <a:solidFill>
                <a:srgbClr val="0C1F32"/>
              </a:solidFill>
              <a:highlight>
                <a:srgbClr val="FFFFFF"/>
              </a:highlight>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61"/>
          <p:cNvSpPr txBox="1"/>
          <p:nvPr/>
        </p:nvSpPr>
        <p:spPr>
          <a:xfrm>
            <a:off x="522750" y="494833"/>
            <a:ext cx="80985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600" b="1" i="0" u="sng" strike="noStrike" cap="none">
                <a:solidFill>
                  <a:srgbClr val="000000"/>
                </a:solidFill>
                <a:latin typeface="Patrick Hand"/>
                <a:ea typeface="Patrick Hand"/>
                <a:cs typeface="Patrick Hand"/>
                <a:sym typeface="Patrick Hand"/>
              </a:rPr>
              <a:t>Manipulatives used in class to support learning</a:t>
            </a:r>
            <a:endParaRPr sz="2600" b="1" i="0" u="sng" strike="noStrike" cap="none">
              <a:solidFill>
                <a:srgbClr val="000000"/>
              </a:solidFill>
              <a:latin typeface="Patrick Hand"/>
              <a:ea typeface="Patrick Hand"/>
              <a:cs typeface="Patrick Hand"/>
              <a:sym typeface="Patrick Hand"/>
            </a:endParaRPr>
          </a:p>
        </p:txBody>
      </p:sp>
      <p:pic>
        <p:nvPicPr>
          <p:cNvPr id="416" name="Google Shape;416;p61"/>
          <p:cNvPicPr preferRelativeResize="0"/>
          <p:nvPr/>
        </p:nvPicPr>
        <p:blipFill rotWithShape="1">
          <a:blip r:embed="rId3">
            <a:alphaModFix/>
          </a:blip>
          <a:srcRect/>
          <a:stretch/>
        </p:blipFill>
        <p:spPr>
          <a:xfrm>
            <a:off x="6442400" y="188467"/>
            <a:ext cx="2594300" cy="1459300"/>
          </a:xfrm>
          <a:prstGeom prst="rect">
            <a:avLst/>
          </a:prstGeom>
          <a:noFill/>
          <a:ln>
            <a:noFill/>
          </a:ln>
        </p:spPr>
      </p:pic>
      <p:sp>
        <p:nvSpPr>
          <p:cNvPr id="417" name="Google Shape;417;p61"/>
          <p:cNvSpPr txBox="1"/>
          <p:nvPr/>
        </p:nvSpPr>
        <p:spPr>
          <a:xfrm>
            <a:off x="6283000" y="2134200"/>
            <a:ext cx="28251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Patrick Hand"/>
                <a:ea typeface="Patrick Hand"/>
                <a:cs typeface="Patrick Hand"/>
                <a:sym typeface="Patrick Hand"/>
              </a:rPr>
              <a:t>Part whole model</a:t>
            </a:r>
            <a:endParaRPr sz="2400" b="0" i="0" u="none" strike="noStrike" cap="none">
              <a:solidFill>
                <a:srgbClr val="000000"/>
              </a:solidFill>
              <a:latin typeface="Patrick Hand"/>
              <a:ea typeface="Patrick Hand"/>
              <a:cs typeface="Patrick Hand"/>
              <a:sym typeface="Patrick Hand"/>
            </a:endParaRPr>
          </a:p>
        </p:txBody>
      </p:sp>
      <p:pic>
        <p:nvPicPr>
          <p:cNvPr id="418" name="Google Shape;418;p61"/>
          <p:cNvPicPr preferRelativeResize="0"/>
          <p:nvPr/>
        </p:nvPicPr>
        <p:blipFill rotWithShape="1">
          <a:blip r:embed="rId4">
            <a:alphaModFix/>
          </a:blip>
          <a:srcRect/>
          <a:stretch/>
        </p:blipFill>
        <p:spPr>
          <a:xfrm>
            <a:off x="531800" y="1688133"/>
            <a:ext cx="3162825" cy="787175"/>
          </a:xfrm>
          <a:prstGeom prst="rect">
            <a:avLst/>
          </a:prstGeom>
          <a:noFill/>
          <a:ln>
            <a:noFill/>
          </a:ln>
        </p:spPr>
      </p:pic>
      <p:sp>
        <p:nvSpPr>
          <p:cNvPr id="419" name="Google Shape;419;p61"/>
          <p:cNvSpPr txBox="1"/>
          <p:nvPr/>
        </p:nvSpPr>
        <p:spPr>
          <a:xfrm>
            <a:off x="838800" y="2869800"/>
            <a:ext cx="27222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Patrick Hand"/>
                <a:ea typeface="Patrick Hand"/>
                <a:cs typeface="Patrick Hand"/>
                <a:sym typeface="Patrick Hand"/>
              </a:rPr>
              <a:t>Bar model</a:t>
            </a:r>
            <a:endParaRPr sz="2000" b="0" i="0" u="none" strike="noStrike" cap="none">
              <a:solidFill>
                <a:srgbClr val="000000"/>
              </a:solidFill>
              <a:latin typeface="Patrick Hand"/>
              <a:ea typeface="Patrick Hand"/>
              <a:cs typeface="Patrick Hand"/>
              <a:sym typeface="Patrick Hand"/>
            </a:endParaRPr>
          </a:p>
        </p:txBody>
      </p:sp>
      <p:pic>
        <p:nvPicPr>
          <p:cNvPr id="420" name="Google Shape;420;p61"/>
          <p:cNvPicPr preferRelativeResize="0"/>
          <p:nvPr/>
        </p:nvPicPr>
        <p:blipFill rotWithShape="1">
          <a:blip r:embed="rId5">
            <a:alphaModFix/>
          </a:blip>
          <a:srcRect/>
          <a:stretch/>
        </p:blipFill>
        <p:spPr>
          <a:xfrm>
            <a:off x="2304750" y="4441251"/>
            <a:ext cx="4343400" cy="1047750"/>
          </a:xfrm>
          <a:prstGeom prst="rect">
            <a:avLst/>
          </a:prstGeom>
          <a:noFill/>
          <a:ln>
            <a:noFill/>
          </a:ln>
        </p:spPr>
      </p:pic>
      <p:sp>
        <p:nvSpPr>
          <p:cNvPr id="421" name="Google Shape;421;p61"/>
          <p:cNvSpPr txBox="1"/>
          <p:nvPr/>
        </p:nvSpPr>
        <p:spPr>
          <a:xfrm>
            <a:off x="3283950" y="5870451"/>
            <a:ext cx="3038700" cy="585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US" sz="2600" b="0" i="0" u="none" strike="noStrike" cap="none">
                <a:solidFill>
                  <a:srgbClr val="000000"/>
                </a:solidFill>
                <a:latin typeface="Patrick Hand"/>
                <a:ea typeface="Patrick Hand"/>
                <a:cs typeface="Patrick Hand"/>
                <a:sym typeface="Patrick Hand"/>
              </a:rPr>
              <a:t>Numicon</a:t>
            </a:r>
            <a:endParaRPr sz="2600" b="0" i="0" u="none" strike="noStrike" cap="none">
              <a:solidFill>
                <a:srgbClr val="000000"/>
              </a:solidFill>
              <a:latin typeface="Patrick Hand"/>
              <a:ea typeface="Patrick Hand"/>
              <a:cs typeface="Patrick Hand"/>
              <a:sym typeface="Patrick Hand"/>
            </a:endParaRPr>
          </a:p>
        </p:txBody>
      </p:sp>
      <p:pic>
        <p:nvPicPr>
          <p:cNvPr id="422" name="Google Shape;422;p61"/>
          <p:cNvPicPr preferRelativeResize="0"/>
          <p:nvPr/>
        </p:nvPicPr>
        <p:blipFill rotWithShape="1">
          <a:blip r:embed="rId6">
            <a:alphaModFix/>
          </a:blip>
          <a:srcRect/>
          <a:stretch/>
        </p:blipFill>
        <p:spPr>
          <a:xfrm>
            <a:off x="6926422" y="2873000"/>
            <a:ext cx="1700650" cy="1700650"/>
          </a:xfrm>
          <a:prstGeom prst="rect">
            <a:avLst/>
          </a:prstGeom>
          <a:noFill/>
          <a:ln>
            <a:noFill/>
          </a:ln>
        </p:spPr>
      </p:pic>
      <p:sp>
        <p:nvSpPr>
          <p:cNvPr id="423" name="Google Shape;423;p61"/>
          <p:cNvSpPr txBox="1"/>
          <p:nvPr/>
        </p:nvSpPr>
        <p:spPr>
          <a:xfrm>
            <a:off x="6734025" y="5380900"/>
            <a:ext cx="20652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Patrick Hand"/>
                <a:ea typeface="Patrick Hand"/>
                <a:cs typeface="Patrick Hand"/>
                <a:sym typeface="Patrick Hand"/>
              </a:rPr>
              <a:t>cubes</a:t>
            </a:r>
            <a:endParaRPr sz="2800" b="0" i="0" u="none" strike="noStrike" cap="none">
              <a:solidFill>
                <a:srgbClr val="000000"/>
              </a:solidFill>
              <a:latin typeface="Patrick Hand"/>
              <a:ea typeface="Patrick Hand"/>
              <a:cs typeface="Patrick Hand"/>
              <a:sym typeface="Patrick Hand"/>
            </a:endParaRPr>
          </a:p>
        </p:txBody>
      </p:sp>
      <p:pic>
        <p:nvPicPr>
          <p:cNvPr id="424" name="Google Shape;424;p61"/>
          <p:cNvPicPr preferRelativeResize="0"/>
          <p:nvPr/>
        </p:nvPicPr>
        <p:blipFill rotWithShape="1">
          <a:blip r:embed="rId7">
            <a:alphaModFix/>
          </a:blip>
          <a:srcRect/>
          <a:stretch/>
        </p:blipFill>
        <p:spPr>
          <a:xfrm>
            <a:off x="3917075" y="1524951"/>
            <a:ext cx="2366963" cy="1111313"/>
          </a:xfrm>
          <a:prstGeom prst="rect">
            <a:avLst/>
          </a:prstGeom>
          <a:noFill/>
          <a:ln>
            <a:noFill/>
          </a:ln>
        </p:spPr>
      </p:pic>
      <p:sp>
        <p:nvSpPr>
          <p:cNvPr id="425" name="Google Shape;425;p61"/>
          <p:cNvSpPr txBox="1"/>
          <p:nvPr/>
        </p:nvSpPr>
        <p:spPr>
          <a:xfrm>
            <a:off x="4043575" y="3059733"/>
            <a:ext cx="2010000" cy="507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n-US" sz="2100" b="0" i="0" u="none" strike="noStrike" cap="none">
                <a:solidFill>
                  <a:srgbClr val="000000"/>
                </a:solidFill>
                <a:latin typeface="Patrick Hand"/>
                <a:ea typeface="Patrick Hand"/>
                <a:cs typeface="Patrick Hand"/>
                <a:sym typeface="Patrick Hand"/>
              </a:rPr>
              <a:t>Ten frames</a:t>
            </a:r>
            <a:endParaRPr sz="2100" b="0" i="0" u="none" strike="noStrike" cap="none">
              <a:solidFill>
                <a:srgbClr val="000000"/>
              </a:solidFill>
              <a:latin typeface="Patrick Hand"/>
              <a:ea typeface="Patrick Hand"/>
              <a:cs typeface="Patrick Hand"/>
              <a:sym typeface="Patrick Hand"/>
            </a:endParaRPr>
          </a:p>
        </p:txBody>
      </p:sp>
      <p:pic>
        <p:nvPicPr>
          <p:cNvPr id="426" name="Google Shape;426;p61"/>
          <p:cNvPicPr preferRelativeResize="0"/>
          <p:nvPr/>
        </p:nvPicPr>
        <p:blipFill rotWithShape="1">
          <a:blip r:embed="rId8">
            <a:alphaModFix/>
          </a:blip>
          <a:srcRect/>
          <a:stretch/>
        </p:blipFill>
        <p:spPr>
          <a:xfrm>
            <a:off x="451849" y="3574299"/>
            <a:ext cx="1518251" cy="967150"/>
          </a:xfrm>
          <a:prstGeom prst="rect">
            <a:avLst/>
          </a:prstGeom>
          <a:noFill/>
          <a:ln>
            <a:noFill/>
          </a:ln>
        </p:spPr>
      </p:pic>
      <p:sp>
        <p:nvSpPr>
          <p:cNvPr id="427" name="Google Shape;427;p61"/>
          <p:cNvSpPr txBox="1"/>
          <p:nvPr/>
        </p:nvSpPr>
        <p:spPr>
          <a:xfrm>
            <a:off x="205750" y="5148767"/>
            <a:ext cx="1867500" cy="507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n-US" sz="2100" b="0" i="0" u="none" strike="noStrike" cap="none">
                <a:solidFill>
                  <a:srgbClr val="000000"/>
                </a:solidFill>
                <a:latin typeface="Patrick Hand"/>
                <a:ea typeface="Patrick Hand"/>
                <a:cs typeface="Patrick Hand"/>
                <a:sym typeface="Patrick Hand"/>
              </a:rPr>
              <a:t>Bead strings</a:t>
            </a:r>
            <a:endParaRPr sz="2100" b="0" i="0" u="none" strike="noStrike" cap="none">
              <a:solidFill>
                <a:srgbClr val="000000"/>
              </a:solidFill>
              <a:latin typeface="Patrick Hand"/>
              <a:ea typeface="Patrick Hand"/>
              <a:cs typeface="Patrick Hand"/>
              <a:sym typeface="Patrick Han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Google Shape;432;p62"/>
          <p:cNvPicPr preferRelativeResize="0"/>
          <p:nvPr/>
        </p:nvPicPr>
        <p:blipFill rotWithShape="1">
          <a:blip r:embed="rId3">
            <a:alphaModFix/>
          </a:blip>
          <a:srcRect/>
          <a:stretch/>
        </p:blipFill>
        <p:spPr>
          <a:xfrm>
            <a:off x="223600" y="308700"/>
            <a:ext cx="3302850" cy="1849600"/>
          </a:xfrm>
          <a:prstGeom prst="rect">
            <a:avLst/>
          </a:prstGeom>
          <a:noFill/>
          <a:ln>
            <a:noFill/>
          </a:ln>
        </p:spPr>
      </p:pic>
      <p:sp>
        <p:nvSpPr>
          <p:cNvPr id="433" name="Google Shape;433;p62"/>
          <p:cNvSpPr txBox="1"/>
          <p:nvPr/>
        </p:nvSpPr>
        <p:spPr>
          <a:xfrm>
            <a:off x="490625" y="2257867"/>
            <a:ext cx="30702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Patrick Hand"/>
                <a:ea typeface="Patrick Hand"/>
                <a:cs typeface="Patrick Hand"/>
                <a:sym typeface="Patrick Hand"/>
              </a:rPr>
              <a:t>Number lines</a:t>
            </a:r>
            <a:endParaRPr sz="2200" b="0" i="0" u="none" strike="noStrike" cap="none">
              <a:solidFill>
                <a:srgbClr val="000000"/>
              </a:solidFill>
              <a:latin typeface="Patrick Hand"/>
              <a:ea typeface="Patrick Hand"/>
              <a:cs typeface="Patrick Hand"/>
              <a:sym typeface="Patrick Hand"/>
            </a:endParaRPr>
          </a:p>
        </p:txBody>
      </p:sp>
      <p:pic>
        <p:nvPicPr>
          <p:cNvPr id="434" name="Google Shape;434;p62"/>
          <p:cNvPicPr preferRelativeResize="0"/>
          <p:nvPr/>
        </p:nvPicPr>
        <p:blipFill rotWithShape="1">
          <a:blip r:embed="rId4">
            <a:alphaModFix/>
          </a:blip>
          <a:srcRect/>
          <a:stretch/>
        </p:blipFill>
        <p:spPr>
          <a:xfrm>
            <a:off x="6085175" y="308700"/>
            <a:ext cx="1999975" cy="1999975"/>
          </a:xfrm>
          <a:prstGeom prst="rect">
            <a:avLst/>
          </a:prstGeom>
          <a:noFill/>
          <a:ln>
            <a:noFill/>
          </a:ln>
        </p:spPr>
      </p:pic>
      <p:sp>
        <p:nvSpPr>
          <p:cNvPr id="435" name="Google Shape;435;p62"/>
          <p:cNvSpPr txBox="1"/>
          <p:nvPr/>
        </p:nvSpPr>
        <p:spPr>
          <a:xfrm>
            <a:off x="6032763" y="2955467"/>
            <a:ext cx="2104800" cy="569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500"/>
              <a:buFont typeface="Arial"/>
              <a:buNone/>
            </a:pPr>
            <a:r>
              <a:rPr lang="en-US" sz="2500" b="0" i="0" u="none" strike="noStrike" cap="none">
                <a:solidFill>
                  <a:srgbClr val="000000"/>
                </a:solidFill>
                <a:latin typeface="Patrick Hand"/>
                <a:ea typeface="Patrick Hand"/>
                <a:cs typeface="Patrick Hand"/>
                <a:sym typeface="Patrick Hand"/>
              </a:rPr>
              <a:t>Base 10</a:t>
            </a:r>
            <a:endParaRPr sz="2500" b="0" i="0" u="none" strike="noStrike" cap="none">
              <a:solidFill>
                <a:srgbClr val="000000"/>
              </a:solidFill>
              <a:latin typeface="Patrick Hand"/>
              <a:ea typeface="Patrick Hand"/>
              <a:cs typeface="Patrick Hand"/>
              <a:sym typeface="Patrick Hand"/>
            </a:endParaRPr>
          </a:p>
        </p:txBody>
      </p:sp>
      <p:pic>
        <p:nvPicPr>
          <p:cNvPr id="436" name="Google Shape;436;p62"/>
          <p:cNvPicPr preferRelativeResize="0"/>
          <p:nvPr/>
        </p:nvPicPr>
        <p:blipFill rotWithShape="1">
          <a:blip r:embed="rId5">
            <a:alphaModFix/>
          </a:blip>
          <a:srcRect/>
          <a:stretch/>
        </p:blipFill>
        <p:spPr>
          <a:xfrm>
            <a:off x="1236475" y="3873433"/>
            <a:ext cx="3090774" cy="1341450"/>
          </a:xfrm>
          <a:prstGeom prst="rect">
            <a:avLst/>
          </a:prstGeom>
          <a:noFill/>
          <a:ln>
            <a:noFill/>
          </a:ln>
        </p:spPr>
      </p:pic>
      <p:sp>
        <p:nvSpPr>
          <p:cNvPr id="437" name="Google Shape;437;p62"/>
          <p:cNvSpPr txBox="1"/>
          <p:nvPr/>
        </p:nvSpPr>
        <p:spPr>
          <a:xfrm>
            <a:off x="1407350" y="5739633"/>
            <a:ext cx="2919900" cy="477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Patrick Hand"/>
                <a:ea typeface="Patrick Hand"/>
                <a:cs typeface="Patrick Hand"/>
                <a:sym typeface="Patrick Hand"/>
              </a:rPr>
              <a:t>Place value counters</a:t>
            </a:r>
            <a:endParaRPr sz="1900" b="0" i="0" u="none" strike="noStrike" cap="none">
              <a:solidFill>
                <a:srgbClr val="000000"/>
              </a:solidFill>
              <a:latin typeface="Patrick Hand"/>
              <a:ea typeface="Patrick Hand"/>
              <a:cs typeface="Patrick Hand"/>
              <a:sym typeface="Patrick Hand"/>
            </a:endParaRPr>
          </a:p>
        </p:txBody>
      </p:sp>
      <p:pic>
        <p:nvPicPr>
          <p:cNvPr id="438" name="Google Shape;438;p62"/>
          <p:cNvPicPr preferRelativeResize="0"/>
          <p:nvPr/>
        </p:nvPicPr>
        <p:blipFill rotWithShape="1">
          <a:blip r:embed="rId6">
            <a:alphaModFix/>
          </a:blip>
          <a:srcRect b="49382"/>
          <a:stretch/>
        </p:blipFill>
        <p:spPr>
          <a:xfrm>
            <a:off x="5358000" y="4158300"/>
            <a:ext cx="3028950" cy="1022133"/>
          </a:xfrm>
          <a:prstGeom prst="rect">
            <a:avLst/>
          </a:prstGeom>
          <a:noFill/>
          <a:ln>
            <a:noFill/>
          </a:ln>
        </p:spPr>
      </p:pic>
      <p:sp>
        <p:nvSpPr>
          <p:cNvPr id="439" name="Google Shape;439;p62"/>
          <p:cNvSpPr txBox="1"/>
          <p:nvPr/>
        </p:nvSpPr>
        <p:spPr>
          <a:xfrm>
            <a:off x="5784450" y="5465300"/>
            <a:ext cx="24453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Patrick Hand"/>
                <a:ea typeface="Patrick Hand"/>
                <a:cs typeface="Patrick Hand"/>
                <a:sym typeface="Patrick Hand"/>
              </a:rPr>
              <a:t>Number tracks</a:t>
            </a:r>
            <a:endParaRPr sz="2000" b="0" i="0" u="none" strike="noStrike" cap="none">
              <a:solidFill>
                <a:srgbClr val="000000"/>
              </a:solidFill>
              <a:latin typeface="Patrick Hand"/>
              <a:ea typeface="Patrick Hand"/>
              <a:cs typeface="Patrick Hand"/>
              <a:sym typeface="Patrick Han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63"/>
          <p:cNvSpPr txBox="1"/>
          <p:nvPr/>
        </p:nvSpPr>
        <p:spPr>
          <a:xfrm>
            <a:off x="300700" y="538100"/>
            <a:ext cx="70425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US" sz="2100" b="1" i="0" u="sng" strike="noStrike" cap="none">
                <a:solidFill>
                  <a:srgbClr val="000000"/>
                </a:solidFill>
                <a:latin typeface="Patrick Hand"/>
                <a:ea typeface="Patrick Hand"/>
                <a:cs typeface="Patrick Hand"/>
                <a:sym typeface="Patrick Hand"/>
              </a:rPr>
              <a:t>Fluency, reasoning and problem solving skills</a:t>
            </a:r>
            <a:endParaRPr sz="2100" b="1" i="0" u="sng" strike="noStrike" cap="none">
              <a:solidFill>
                <a:srgbClr val="000000"/>
              </a:solidFill>
              <a:latin typeface="Patrick Hand"/>
              <a:ea typeface="Patrick Hand"/>
              <a:cs typeface="Patrick Hand"/>
              <a:sym typeface="Patrick Hand"/>
            </a:endParaRPr>
          </a:p>
        </p:txBody>
      </p:sp>
      <p:sp>
        <p:nvSpPr>
          <p:cNvPr id="445" name="Google Shape;445;p63"/>
          <p:cNvSpPr txBox="1"/>
          <p:nvPr/>
        </p:nvSpPr>
        <p:spPr>
          <a:xfrm>
            <a:off x="245300" y="1215300"/>
            <a:ext cx="4755900" cy="184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sng" strike="noStrike" cap="none">
                <a:solidFill>
                  <a:srgbClr val="000000"/>
                </a:solidFill>
                <a:latin typeface="Patrick Hand"/>
                <a:ea typeface="Patrick Hand"/>
                <a:cs typeface="Patrick Hand"/>
                <a:sym typeface="Patrick Hand"/>
              </a:rPr>
              <a:t>What is fluency?</a:t>
            </a:r>
            <a:endParaRPr sz="1800" b="1" i="0" u="sng" strike="noStrike" cap="none">
              <a:solidFill>
                <a:srgbClr val="000000"/>
              </a:solidFill>
              <a:latin typeface="Patrick Hand"/>
              <a:ea typeface="Patrick Hand"/>
              <a:cs typeface="Patrick Hand"/>
              <a:sym typeface="Patrick Hand"/>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Patrick Hand"/>
                <a:ea typeface="Patrick Hand"/>
                <a:cs typeface="Patrick Hand"/>
                <a:sym typeface="Patrick Hand"/>
              </a:rPr>
              <a:t>Fluency starts with the ability to apply procedures accurately and efficiently. This means that children quickly become confident in the methods they will later need to use to solve more complex problems.</a:t>
            </a:r>
            <a:endParaRPr sz="1800" b="0" i="0" u="none" strike="noStrike" cap="none">
              <a:solidFill>
                <a:srgbClr val="000000"/>
              </a:solidFill>
              <a:latin typeface="Patrick Hand"/>
              <a:ea typeface="Patrick Hand"/>
              <a:cs typeface="Patrick Hand"/>
              <a:sym typeface="Patrick Hand"/>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Patrick Hand"/>
              <a:ea typeface="Patrick Hand"/>
              <a:cs typeface="Patrick Hand"/>
              <a:sym typeface="Patrick Hand"/>
            </a:endParaRPr>
          </a:p>
        </p:txBody>
      </p:sp>
      <p:sp>
        <p:nvSpPr>
          <p:cNvPr id="446" name="Google Shape;446;p63"/>
          <p:cNvSpPr txBox="1"/>
          <p:nvPr/>
        </p:nvSpPr>
        <p:spPr>
          <a:xfrm>
            <a:off x="245300" y="3502867"/>
            <a:ext cx="4502400" cy="2016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700" b="1" i="0" u="sng" strike="noStrike" cap="none">
                <a:solidFill>
                  <a:srgbClr val="000000"/>
                </a:solidFill>
                <a:latin typeface="Patrick Hand"/>
                <a:ea typeface="Patrick Hand"/>
                <a:cs typeface="Patrick Hand"/>
                <a:sym typeface="Patrick Hand"/>
              </a:rPr>
              <a:t>What is reasoning?</a:t>
            </a:r>
            <a:endParaRPr sz="1700" b="1" i="0" u="sng" strike="noStrike" cap="none">
              <a:solidFill>
                <a:srgbClr val="000000"/>
              </a:solidFill>
              <a:latin typeface="Patrick Hand"/>
              <a:ea typeface="Patrick Hand"/>
              <a:cs typeface="Patrick Hand"/>
              <a:sym typeface="Patrick Hand"/>
            </a:endParaRPr>
          </a:p>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000000"/>
                </a:solidFill>
                <a:latin typeface="Patrick Hand"/>
                <a:ea typeface="Patrick Hand"/>
                <a:cs typeface="Patrick Hand"/>
                <a:sym typeface="Patrick Hand"/>
              </a:rPr>
              <a:t>Reasoning enables children to make use of all their other mathematical skills; it could be described as the glue that helps mathematics make sense.  </a:t>
            </a:r>
            <a:endParaRPr sz="1700" b="0" i="0" u="none" strike="noStrike" cap="none">
              <a:solidFill>
                <a:srgbClr val="000000"/>
              </a:solidFill>
              <a:latin typeface="Patrick Hand"/>
              <a:ea typeface="Patrick Hand"/>
              <a:cs typeface="Patrick Hand"/>
              <a:sym typeface="Patrick Hand"/>
            </a:endParaRPr>
          </a:p>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000000"/>
                </a:solidFill>
                <a:latin typeface="Patrick Hand"/>
                <a:ea typeface="Patrick Hand"/>
                <a:cs typeface="Patrick Hand"/>
                <a:sym typeface="Patrick Hand"/>
              </a:rPr>
              <a:t>Reasoning is children understanding mathematics well enough that they can apply it to new situations and explain it.</a:t>
            </a:r>
            <a:endParaRPr sz="1700" b="0" i="0" u="none" strike="noStrike" cap="none">
              <a:solidFill>
                <a:srgbClr val="000000"/>
              </a:solidFill>
              <a:latin typeface="Patrick Hand"/>
              <a:ea typeface="Patrick Hand"/>
              <a:cs typeface="Patrick Hand"/>
              <a:sym typeface="Patrick Hand"/>
            </a:endParaRPr>
          </a:p>
        </p:txBody>
      </p:sp>
      <p:sp>
        <p:nvSpPr>
          <p:cNvPr id="447" name="Google Shape;447;p63"/>
          <p:cNvSpPr txBox="1"/>
          <p:nvPr/>
        </p:nvSpPr>
        <p:spPr>
          <a:xfrm>
            <a:off x="5697400" y="904600"/>
            <a:ext cx="2967300" cy="4063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sng" strike="noStrike" cap="none">
                <a:solidFill>
                  <a:srgbClr val="000000"/>
                </a:solidFill>
                <a:latin typeface="Patrick Hand"/>
                <a:ea typeface="Patrick Hand"/>
                <a:cs typeface="Patrick Hand"/>
                <a:sym typeface="Patrick Hand"/>
              </a:rPr>
              <a:t>What is problem solving?</a:t>
            </a:r>
            <a:endParaRPr sz="1800" b="1" i="0" u="sng" strike="noStrike" cap="none">
              <a:solidFill>
                <a:srgbClr val="000000"/>
              </a:solidFill>
              <a:latin typeface="Patrick Hand"/>
              <a:ea typeface="Patrick Hand"/>
              <a:cs typeface="Patrick Hand"/>
              <a:sym typeface="Patrick Hand"/>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Patrick Hand"/>
                <a:ea typeface="Patrick Hand"/>
                <a:cs typeface="Patrick Hand"/>
                <a:sym typeface="Patrick Hand"/>
              </a:rPr>
              <a:t>Problem solving is applying the mathematics children have learnt to solve problems.  If children are fluent in the mathematical procedures required for each topic, problem solving becomes much easier. </a:t>
            </a:r>
            <a:endParaRPr sz="1800" b="0" i="0" u="none" strike="noStrike" cap="none">
              <a:solidFill>
                <a:srgbClr val="000000"/>
              </a:solidFill>
              <a:latin typeface="Patrick Hand"/>
              <a:ea typeface="Patrick Hand"/>
              <a:cs typeface="Patrick Hand"/>
              <a:sym typeface="Patrick Hand"/>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Patrick Hand"/>
                <a:ea typeface="Patrick Hand"/>
                <a:cs typeface="Patrick Hand"/>
                <a:sym typeface="Patrick Hand"/>
              </a:rPr>
              <a:t> When approaching problems, children must first work out what the problem is asking them to do, before then applying their procedural knowledge to find a solution.</a:t>
            </a:r>
            <a:endParaRPr sz="1800" b="0" i="0" u="none" strike="noStrike" cap="none">
              <a:solidFill>
                <a:srgbClr val="000000"/>
              </a:solidFill>
              <a:latin typeface="Patrick Hand"/>
              <a:ea typeface="Patrick Hand"/>
              <a:cs typeface="Patrick Hand"/>
              <a:sym typeface="Patrick Han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452" name="Google Shape;452;p64"/>
          <p:cNvPicPr preferRelativeResize="0"/>
          <p:nvPr/>
        </p:nvPicPr>
        <p:blipFill rotWithShape="1">
          <a:blip r:embed="rId3">
            <a:alphaModFix/>
          </a:blip>
          <a:srcRect/>
          <a:stretch/>
        </p:blipFill>
        <p:spPr>
          <a:xfrm>
            <a:off x="2851975" y="1977335"/>
            <a:ext cx="6190324" cy="4409092"/>
          </a:xfrm>
          <a:prstGeom prst="rect">
            <a:avLst/>
          </a:prstGeom>
          <a:noFill/>
          <a:ln>
            <a:noFill/>
          </a:ln>
        </p:spPr>
      </p:pic>
      <p:sp>
        <p:nvSpPr>
          <p:cNvPr id="453" name="Google Shape;453;p64"/>
          <p:cNvSpPr txBox="1"/>
          <p:nvPr/>
        </p:nvSpPr>
        <p:spPr>
          <a:xfrm>
            <a:off x="277394" y="277750"/>
            <a:ext cx="67623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u="sng">
                <a:solidFill>
                  <a:schemeClr val="dk1"/>
                </a:solidFill>
                <a:latin typeface="Open Sans"/>
                <a:ea typeface="Open Sans"/>
                <a:cs typeface="Open Sans"/>
                <a:sym typeface="Open Sans"/>
              </a:rPr>
              <a:t>Progression in Reasoning</a:t>
            </a:r>
            <a:endParaRPr b="1" u="sng">
              <a:solidFill>
                <a:schemeClr val="dk1"/>
              </a:solidFill>
              <a:latin typeface="Open Sans"/>
              <a:ea typeface="Open Sans"/>
              <a:cs typeface="Open Sans"/>
              <a:sym typeface="Open Sans"/>
            </a:endParaRPr>
          </a:p>
        </p:txBody>
      </p:sp>
      <p:pic>
        <p:nvPicPr>
          <p:cNvPr id="454" name="Google Shape;454;p64"/>
          <p:cNvPicPr preferRelativeResize="0"/>
          <p:nvPr/>
        </p:nvPicPr>
        <p:blipFill>
          <a:blip r:embed="rId4">
            <a:alphaModFix/>
          </a:blip>
          <a:stretch>
            <a:fillRect/>
          </a:stretch>
        </p:blipFill>
        <p:spPr>
          <a:xfrm>
            <a:off x="277399" y="4781950"/>
            <a:ext cx="2089100" cy="1694775"/>
          </a:xfrm>
          <a:prstGeom prst="rect">
            <a:avLst/>
          </a:prstGeom>
          <a:noFill/>
          <a:ln>
            <a:noFill/>
          </a:ln>
        </p:spPr>
      </p:pic>
      <p:pic>
        <p:nvPicPr>
          <p:cNvPr id="455" name="Google Shape;455;p64"/>
          <p:cNvPicPr preferRelativeResize="0"/>
          <p:nvPr/>
        </p:nvPicPr>
        <p:blipFill>
          <a:blip r:embed="rId5">
            <a:alphaModFix/>
          </a:blip>
          <a:stretch>
            <a:fillRect/>
          </a:stretch>
        </p:blipFill>
        <p:spPr>
          <a:xfrm>
            <a:off x="277400" y="1402650"/>
            <a:ext cx="2847975" cy="1600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65"/>
          <p:cNvSpPr txBox="1"/>
          <p:nvPr/>
        </p:nvSpPr>
        <p:spPr>
          <a:xfrm>
            <a:off x="324425" y="211000"/>
            <a:ext cx="77955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i="0" u="sng" strike="noStrike" cap="none">
                <a:solidFill>
                  <a:srgbClr val="000000"/>
                </a:solidFill>
                <a:latin typeface="Open Sans"/>
                <a:ea typeface="Open Sans"/>
                <a:cs typeface="Open Sans"/>
                <a:sym typeface="Open Sans"/>
              </a:rPr>
              <a:t>Using and applying m</a:t>
            </a:r>
            <a:r>
              <a:rPr lang="en-US" sz="2000" u="sng">
                <a:latin typeface="Open Sans"/>
                <a:ea typeface="Open Sans"/>
                <a:cs typeface="Open Sans"/>
                <a:sym typeface="Open Sans"/>
              </a:rPr>
              <a:t>aths</a:t>
            </a:r>
            <a:r>
              <a:rPr lang="en-US" sz="2000" i="0" u="sng" strike="noStrike" cap="none">
                <a:solidFill>
                  <a:srgbClr val="000000"/>
                </a:solidFill>
                <a:latin typeface="Open Sans"/>
                <a:ea typeface="Open Sans"/>
                <a:cs typeface="Open Sans"/>
                <a:sym typeface="Open Sans"/>
              </a:rPr>
              <a:t> skills in reasoning and problem solving questions.</a:t>
            </a:r>
            <a:endParaRPr sz="2000" i="0" u="sng" strike="noStrike" cap="none">
              <a:solidFill>
                <a:srgbClr val="000000"/>
              </a:solidFill>
              <a:latin typeface="Open Sans"/>
              <a:ea typeface="Open Sans"/>
              <a:cs typeface="Open Sans"/>
              <a:sym typeface="Open Sans"/>
            </a:endParaRPr>
          </a:p>
        </p:txBody>
      </p:sp>
      <p:pic>
        <p:nvPicPr>
          <p:cNvPr id="461" name="Google Shape;461;p65"/>
          <p:cNvPicPr preferRelativeResize="0"/>
          <p:nvPr/>
        </p:nvPicPr>
        <p:blipFill rotWithShape="1">
          <a:blip r:embed="rId3">
            <a:alphaModFix/>
          </a:blip>
          <a:srcRect l="18643" t="19744" r="18918" b="1434"/>
          <a:stretch/>
        </p:blipFill>
        <p:spPr>
          <a:xfrm>
            <a:off x="410950" y="1566500"/>
            <a:ext cx="3996173" cy="3573233"/>
          </a:xfrm>
          <a:prstGeom prst="rect">
            <a:avLst/>
          </a:prstGeom>
          <a:noFill/>
          <a:ln>
            <a:noFill/>
          </a:ln>
        </p:spPr>
      </p:pic>
      <p:pic>
        <p:nvPicPr>
          <p:cNvPr id="462" name="Google Shape;462;p65"/>
          <p:cNvPicPr preferRelativeResize="0"/>
          <p:nvPr/>
        </p:nvPicPr>
        <p:blipFill rotWithShape="1">
          <a:blip r:embed="rId4">
            <a:alphaModFix/>
          </a:blip>
          <a:srcRect l="19713" t="19739" r="19647" b="4104"/>
          <a:stretch/>
        </p:blipFill>
        <p:spPr>
          <a:xfrm>
            <a:off x="4981300" y="2678533"/>
            <a:ext cx="3830774" cy="340793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467" name="Google Shape;467;p66"/>
          <p:cNvPicPr preferRelativeResize="0"/>
          <p:nvPr/>
        </p:nvPicPr>
        <p:blipFill rotWithShape="1">
          <a:blip r:embed="rId3">
            <a:alphaModFix/>
          </a:blip>
          <a:srcRect/>
          <a:stretch/>
        </p:blipFill>
        <p:spPr>
          <a:xfrm>
            <a:off x="1063387" y="1451153"/>
            <a:ext cx="6864823" cy="4631031"/>
          </a:xfrm>
          <a:prstGeom prst="rect">
            <a:avLst/>
          </a:prstGeom>
          <a:noFill/>
          <a:ln>
            <a:noFill/>
          </a:ln>
        </p:spPr>
      </p:pic>
      <p:sp>
        <p:nvSpPr>
          <p:cNvPr id="468" name="Google Shape;468;p66"/>
          <p:cNvSpPr txBox="1"/>
          <p:nvPr/>
        </p:nvSpPr>
        <p:spPr>
          <a:xfrm>
            <a:off x="570425" y="310125"/>
            <a:ext cx="8378100" cy="84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500" b="1" u="sng"/>
              <a:t>Have a go at this reasoning question</a:t>
            </a:r>
            <a:endParaRPr sz="3500" b="1" u="sng"/>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67"/>
          <p:cNvSpPr txBox="1">
            <a:spLocks noGrp="1"/>
          </p:cNvSpPr>
          <p:nvPr>
            <p:ph type="title"/>
          </p:nvPr>
        </p:nvSpPr>
        <p:spPr>
          <a:xfrm>
            <a:off x="482050" y="42125"/>
            <a:ext cx="7317600" cy="2325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2800"/>
              <a:buFont typeface="Comic Sans MS"/>
              <a:buNone/>
            </a:pPr>
            <a:r>
              <a:rPr lang="en-US" u="sng">
                <a:solidFill>
                  <a:srgbClr val="58595B"/>
                </a:solidFill>
                <a:latin typeface="Open Sans"/>
                <a:ea typeface="Open Sans"/>
                <a:cs typeface="Open Sans"/>
                <a:sym typeface="Open Sans"/>
              </a:rPr>
              <a:t>NATIONAL CURRICULUM AIMS FOR CHILDREN </a:t>
            </a:r>
            <a:endParaRPr sz="2800" u="sng">
              <a:solidFill>
                <a:srgbClr val="58595B"/>
              </a:solidFill>
              <a:latin typeface="Open Sans"/>
              <a:ea typeface="Open Sans"/>
              <a:cs typeface="Open Sans"/>
              <a:sym typeface="Open Sans"/>
            </a:endParaRPr>
          </a:p>
        </p:txBody>
      </p:sp>
      <p:sp>
        <p:nvSpPr>
          <p:cNvPr id="474" name="Google Shape;474;p67"/>
          <p:cNvSpPr txBox="1"/>
          <p:nvPr/>
        </p:nvSpPr>
        <p:spPr>
          <a:xfrm>
            <a:off x="939750" y="1936250"/>
            <a:ext cx="7264500" cy="1979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400">
                <a:latin typeface="Open Sans"/>
                <a:ea typeface="Open Sans"/>
                <a:cs typeface="Open Sans"/>
                <a:sym typeface="Open Sans"/>
              </a:rPr>
              <a:t>What does Maths look like for children in Years 3 and 4?</a:t>
            </a:r>
            <a:endParaRPr sz="2400">
              <a:latin typeface="Open Sans"/>
              <a:ea typeface="Open Sans"/>
              <a:cs typeface="Open Sans"/>
              <a:sym typeface="Open Sans"/>
            </a:endParaRPr>
          </a:p>
        </p:txBody>
      </p:sp>
      <p:pic>
        <p:nvPicPr>
          <p:cNvPr id="475" name="Google Shape;475;p67"/>
          <p:cNvPicPr preferRelativeResize="0"/>
          <p:nvPr/>
        </p:nvPicPr>
        <p:blipFill>
          <a:blip r:embed="rId3">
            <a:alphaModFix/>
          </a:blip>
          <a:stretch>
            <a:fillRect/>
          </a:stretch>
        </p:blipFill>
        <p:spPr>
          <a:xfrm>
            <a:off x="4037850" y="4084225"/>
            <a:ext cx="3019425" cy="1514475"/>
          </a:xfrm>
          <a:prstGeom prst="rect">
            <a:avLst/>
          </a:prstGeom>
          <a:noFill/>
          <a:ln>
            <a:noFill/>
          </a:ln>
        </p:spPr>
      </p:pic>
      <p:pic>
        <p:nvPicPr>
          <p:cNvPr id="476" name="Google Shape;476;p67"/>
          <p:cNvPicPr preferRelativeResize="0"/>
          <p:nvPr/>
        </p:nvPicPr>
        <p:blipFill>
          <a:blip r:embed="rId4">
            <a:alphaModFix/>
          </a:blip>
          <a:stretch>
            <a:fillRect/>
          </a:stretch>
        </p:blipFill>
        <p:spPr>
          <a:xfrm>
            <a:off x="1526538" y="4011763"/>
            <a:ext cx="1800225" cy="2543175"/>
          </a:xfrm>
          <a:prstGeom prst="rect">
            <a:avLst/>
          </a:prstGeom>
          <a:noFill/>
          <a:ln>
            <a:noFill/>
          </a:ln>
        </p:spPr>
      </p:pic>
      <p:sp>
        <p:nvSpPr>
          <p:cNvPr id="477" name="Google Shape;477;p67"/>
          <p:cNvSpPr txBox="1"/>
          <p:nvPr/>
        </p:nvSpPr>
        <p:spPr>
          <a:xfrm>
            <a:off x="3787325" y="5895500"/>
            <a:ext cx="4630800" cy="76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Font typeface="Arial"/>
              <a:buNone/>
            </a:pPr>
            <a:r>
              <a:rPr lang="en-US" sz="1800" u="sng">
                <a:solidFill>
                  <a:srgbClr val="58595B"/>
                </a:solidFill>
                <a:latin typeface="Comic Sans MS"/>
                <a:ea typeface="Comic Sans MS"/>
                <a:cs typeface="Comic Sans MS"/>
                <a:sym typeface="Comic Sans MS"/>
                <a:hlinkClick r:id="rId5">
                  <a:extLst>
                    <a:ext uri="{A12FA001-AC4F-418D-AE19-62706E023703}">
                      <ahyp:hlinkClr xmlns:ahyp="http://schemas.microsoft.com/office/drawing/2018/hyperlinkcolor" val="tx"/>
                    </a:ext>
                  </a:extLst>
                </a:hlinkClick>
              </a:rPr>
              <a:t>National Curriculum Programmes of Study for Key Stage 1 and Key Stage 2</a:t>
            </a:r>
            <a:endParaRPr sz="1800" u="sng">
              <a:solidFill>
                <a:srgbClr val="58595B"/>
              </a:solidFill>
              <a:latin typeface="Comic Sans MS"/>
              <a:ea typeface="Comic Sans MS"/>
              <a:cs typeface="Comic Sans MS"/>
              <a:sym typeface="Comic Sans MS"/>
              <a:hlinkClick r:id="rId6">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68"/>
          <p:cNvSpPr txBox="1"/>
          <p:nvPr/>
        </p:nvSpPr>
        <p:spPr>
          <a:xfrm>
            <a:off x="1368107" y="425053"/>
            <a:ext cx="6858000" cy="774000"/>
          </a:xfrm>
          <a:prstGeom prst="rect">
            <a:avLst/>
          </a:prstGeom>
          <a:noFill/>
          <a:ln>
            <a:noFill/>
          </a:ln>
        </p:spPr>
        <p:txBody>
          <a:bodyPr spcFirstLastPara="1" wrap="square" lIns="91425" tIns="45700" rIns="91425" bIns="45700" anchor="t" anchorCtr="0">
            <a:normAutofit fontScale="77500"/>
          </a:bodyPr>
          <a:lstStyle/>
          <a:p>
            <a:pPr marL="457200" marR="0" lvl="0" indent="0" algn="l" rtl="0">
              <a:lnSpc>
                <a:spcPct val="100000"/>
              </a:lnSpc>
              <a:spcBef>
                <a:spcPts val="0"/>
              </a:spcBef>
              <a:spcAft>
                <a:spcPts val="0"/>
              </a:spcAft>
              <a:buNone/>
            </a:pPr>
            <a:r>
              <a:rPr lang="en-US" sz="3600" b="0" i="0" u="none" strike="noStrike" cap="none">
                <a:solidFill>
                  <a:srgbClr val="000000"/>
                </a:solidFill>
                <a:latin typeface="Comic Sans MS"/>
                <a:ea typeface="Comic Sans MS"/>
                <a:cs typeface="Comic Sans MS"/>
                <a:sym typeface="Comic Sans MS"/>
              </a:rPr>
              <a:t>What does Maths look like in Year 3?</a:t>
            </a:r>
            <a:endParaRPr/>
          </a:p>
        </p:txBody>
      </p:sp>
      <p:sp>
        <p:nvSpPr>
          <p:cNvPr id="483" name="Google Shape;483;p68"/>
          <p:cNvSpPr txBox="1"/>
          <p:nvPr/>
        </p:nvSpPr>
        <p:spPr>
          <a:xfrm>
            <a:off x="343558" y="1051445"/>
            <a:ext cx="1941600" cy="10773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Comic Sans MS"/>
              <a:buNone/>
            </a:pPr>
            <a:r>
              <a:rPr lang="en-US" sz="1600" b="0" i="0" u="none" strike="noStrike" cap="none">
                <a:solidFill>
                  <a:srgbClr val="000000"/>
                </a:solidFill>
                <a:latin typeface="Comic Sans MS"/>
                <a:ea typeface="Comic Sans MS"/>
                <a:cs typeface="Comic Sans MS"/>
                <a:sym typeface="Comic Sans MS"/>
              </a:rPr>
              <a:t>Consistently use the correct number formation (0-9).</a:t>
            </a:r>
            <a:endParaRPr/>
          </a:p>
        </p:txBody>
      </p:sp>
      <p:sp>
        <p:nvSpPr>
          <p:cNvPr id="484" name="Google Shape;484;p68"/>
          <p:cNvSpPr txBox="1"/>
          <p:nvPr/>
        </p:nvSpPr>
        <p:spPr>
          <a:xfrm>
            <a:off x="2675479" y="1447875"/>
            <a:ext cx="2085600" cy="18162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Comic Sans MS"/>
              <a:buNone/>
            </a:pPr>
            <a:r>
              <a:rPr lang="en-US" sz="1600" b="0" i="0" u="none" strike="noStrike" cap="none">
                <a:solidFill>
                  <a:srgbClr val="000000"/>
                </a:solidFill>
                <a:latin typeface="Comic Sans MS"/>
                <a:ea typeface="Comic Sans MS"/>
                <a:cs typeface="Comic Sans MS"/>
                <a:sym typeface="Comic Sans MS"/>
              </a:rPr>
              <a:t>To recognise the place value of each digit in a three-digit number (hundreds, tens and ones).</a:t>
            </a:r>
            <a:endParaRPr/>
          </a:p>
          <a:p>
            <a:pPr marL="0" marR="0" lvl="0" indent="0" algn="l" rtl="0">
              <a:lnSpc>
                <a:spcPct val="100000"/>
              </a:lnSpc>
              <a:spcBef>
                <a:spcPts val="0"/>
              </a:spcBef>
              <a:spcAft>
                <a:spcPts val="0"/>
              </a:spcAft>
              <a:buClr>
                <a:schemeClr val="dk1"/>
              </a:buClr>
              <a:buSzPts val="1600"/>
              <a:buFont typeface="Candara"/>
              <a:buNone/>
            </a:pPr>
            <a:endParaRPr sz="1600" b="0" i="0" u="none" strike="noStrike" cap="none">
              <a:solidFill>
                <a:srgbClr val="000000"/>
              </a:solidFill>
              <a:latin typeface="Comic Sans MS"/>
              <a:ea typeface="Comic Sans MS"/>
              <a:cs typeface="Comic Sans MS"/>
              <a:sym typeface="Comic Sans MS"/>
            </a:endParaRPr>
          </a:p>
        </p:txBody>
      </p:sp>
      <p:sp>
        <p:nvSpPr>
          <p:cNvPr id="485" name="Google Shape;485;p68"/>
          <p:cNvSpPr txBox="1"/>
          <p:nvPr/>
        </p:nvSpPr>
        <p:spPr>
          <a:xfrm>
            <a:off x="6489613" y="3956948"/>
            <a:ext cx="2014800" cy="10773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Comic Sans MS"/>
              <a:buNone/>
            </a:pPr>
            <a:r>
              <a:rPr lang="en-US" sz="1600" b="0" i="0" u="none" strike="noStrike" cap="none">
                <a:solidFill>
                  <a:srgbClr val="000000"/>
                </a:solidFill>
                <a:latin typeface="Comic Sans MS"/>
                <a:ea typeface="Comic Sans MS"/>
                <a:cs typeface="Comic Sans MS"/>
                <a:sym typeface="Comic Sans MS"/>
              </a:rPr>
              <a:t>To identify angles greater than or less than a right angle</a:t>
            </a:r>
            <a:endParaRPr/>
          </a:p>
        </p:txBody>
      </p:sp>
      <p:sp>
        <p:nvSpPr>
          <p:cNvPr id="486" name="Google Shape;486;p68"/>
          <p:cNvSpPr txBox="1"/>
          <p:nvPr/>
        </p:nvSpPr>
        <p:spPr>
          <a:xfrm>
            <a:off x="5383519" y="1199060"/>
            <a:ext cx="2282700" cy="25551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Comic Sans MS"/>
              <a:buNone/>
            </a:pPr>
            <a:r>
              <a:rPr lang="en-US" sz="1600" b="0" i="0" u="none" strike="noStrike" cap="none">
                <a:solidFill>
                  <a:srgbClr val="000000"/>
                </a:solidFill>
                <a:latin typeface="Comic Sans MS"/>
                <a:ea typeface="Comic Sans MS"/>
                <a:cs typeface="Comic Sans MS"/>
                <a:sym typeface="Comic Sans MS"/>
              </a:rPr>
              <a:t>To choose strategies to help me answer questions such as partitioning, number lines, counting on, counting back, bar models and eventually formal methods such as the column method.</a:t>
            </a:r>
            <a:endParaRPr/>
          </a:p>
        </p:txBody>
      </p:sp>
      <p:sp>
        <p:nvSpPr>
          <p:cNvPr id="487" name="Google Shape;487;p68"/>
          <p:cNvSpPr txBox="1"/>
          <p:nvPr/>
        </p:nvSpPr>
        <p:spPr>
          <a:xfrm>
            <a:off x="276529" y="3429010"/>
            <a:ext cx="1812300" cy="8310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Comic Sans MS"/>
              <a:buNone/>
            </a:pPr>
            <a:r>
              <a:rPr lang="en-US" sz="1600" b="0" i="0" u="none" strike="noStrike" cap="none">
                <a:solidFill>
                  <a:srgbClr val="000000"/>
                </a:solidFill>
                <a:latin typeface="Comic Sans MS"/>
                <a:ea typeface="Comic Sans MS"/>
                <a:cs typeface="Comic Sans MS"/>
                <a:sym typeface="Comic Sans MS"/>
              </a:rPr>
              <a:t>To read and write numbers up to 1,000</a:t>
            </a:r>
            <a:endParaRPr/>
          </a:p>
        </p:txBody>
      </p:sp>
      <p:sp>
        <p:nvSpPr>
          <p:cNvPr id="488" name="Google Shape;488;p68"/>
          <p:cNvSpPr txBox="1"/>
          <p:nvPr/>
        </p:nvSpPr>
        <p:spPr>
          <a:xfrm>
            <a:off x="4083619" y="5156734"/>
            <a:ext cx="2406000" cy="13236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Comic Sans MS"/>
              <a:buNone/>
            </a:pPr>
            <a:r>
              <a:rPr lang="en-US" sz="1600" b="0" i="0" u="none" strike="noStrike" cap="none">
                <a:solidFill>
                  <a:srgbClr val="000000"/>
                </a:solidFill>
                <a:latin typeface="Comic Sans MS"/>
                <a:ea typeface="Comic Sans MS"/>
                <a:cs typeface="Comic Sans MS"/>
                <a:sym typeface="Comic Sans MS"/>
              </a:rPr>
              <a:t>To solve number and practical problems, including reasoning using my number knowledge. </a:t>
            </a:r>
            <a:endParaRPr/>
          </a:p>
        </p:txBody>
      </p:sp>
      <p:sp>
        <p:nvSpPr>
          <p:cNvPr id="489" name="Google Shape;489;p68"/>
          <p:cNvSpPr txBox="1"/>
          <p:nvPr/>
        </p:nvSpPr>
        <p:spPr>
          <a:xfrm>
            <a:off x="276529" y="4838558"/>
            <a:ext cx="1812300" cy="15699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Comic Sans MS"/>
              <a:buNone/>
            </a:pPr>
            <a:r>
              <a:rPr lang="en-US" sz="1600" b="0" i="0" u="none" strike="noStrike" cap="none">
                <a:solidFill>
                  <a:srgbClr val="000000"/>
                </a:solidFill>
                <a:latin typeface="Comic Sans MS"/>
                <a:ea typeface="Comic Sans MS"/>
                <a:cs typeface="Comic Sans MS"/>
                <a:sym typeface="Comic Sans MS"/>
              </a:rPr>
              <a:t>To add and subtract mentally and scaling these by 10 e.g. 6 + 3 = 9, 60 + 30 = 90. </a:t>
            </a:r>
            <a:endParaRPr/>
          </a:p>
        </p:txBody>
      </p:sp>
      <p:sp>
        <p:nvSpPr>
          <p:cNvPr id="490" name="Google Shape;490;p68"/>
          <p:cNvSpPr txBox="1"/>
          <p:nvPr/>
        </p:nvSpPr>
        <p:spPr>
          <a:xfrm>
            <a:off x="2285160" y="3710650"/>
            <a:ext cx="1887900" cy="13236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Comic Sans MS"/>
              <a:buNone/>
            </a:pPr>
            <a:r>
              <a:rPr lang="en-US" sz="1600" b="0" i="0" u="none" strike="noStrike" cap="none">
                <a:solidFill>
                  <a:srgbClr val="000000"/>
                </a:solidFill>
                <a:latin typeface="Comic Sans MS"/>
                <a:ea typeface="Comic Sans MS"/>
                <a:cs typeface="Comic Sans MS"/>
                <a:sym typeface="Comic Sans MS"/>
              </a:rPr>
              <a:t>To understand the inverse relationship between add and subtract</a:t>
            </a:r>
            <a:endParaRPr/>
          </a:p>
        </p:txBody>
      </p:sp>
      <p:sp>
        <p:nvSpPr>
          <p:cNvPr id="491" name="Google Shape;491;p68"/>
          <p:cNvSpPr txBox="1"/>
          <p:nvPr/>
        </p:nvSpPr>
        <p:spPr>
          <a:xfrm>
            <a:off x="6838432" y="5237054"/>
            <a:ext cx="1917600" cy="13236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Comic Sans MS"/>
              <a:buNone/>
            </a:pPr>
            <a:r>
              <a:rPr lang="en-US" sz="1600" b="0" i="0" u="none" strike="noStrike" cap="none">
                <a:solidFill>
                  <a:srgbClr val="000000"/>
                </a:solidFill>
                <a:latin typeface="Comic Sans MS"/>
                <a:ea typeface="Comic Sans MS"/>
                <a:cs typeface="Comic Sans MS"/>
                <a:sym typeface="Comic Sans MS"/>
              </a:rPr>
              <a:t>To recall my 2, 5, 10s, 3, 4 and 8 times tables and related division facts.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69"/>
          <p:cNvSpPr txBox="1"/>
          <p:nvPr/>
        </p:nvSpPr>
        <p:spPr>
          <a:xfrm>
            <a:off x="483144" y="389038"/>
            <a:ext cx="84567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rgbClr val="58595B"/>
                </a:solidFill>
                <a:latin typeface="Comic Sans MS"/>
                <a:ea typeface="Comic Sans MS"/>
                <a:cs typeface="Comic Sans MS"/>
                <a:sym typeface="Comic Sans MS"/>
              </a:rPr>
              <a:t>What does Maths look like in Year 4?</a:t>
            </a:r>
            <a:endParaRPr>
              <a:solidFill>
                <a:srgbClr val="58595B"/>
              </a:solidFill>
            </a:endParaRPr>
          </a:p>
        </p:txBody>
      </p:sp>
      <p:sp>
        <p:nvSpPr>
          <p:cNvPr id="497" name="Google Shape;497;p69"/>
          <p:cNvSpPr txBox="1"/>
          <p:nvPr/>
        </p:nvSpPr>
        <p:spPr>
          <a:xfrm>
            <a:off x="136476" y="2191609"/>
            <a:ext cx="2325300" cy="10773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0B0C0C"/>
                </a:solidFill>
                <a:latin typeface="Comic Sans MS"/>
                <a:ea typeface="Comic Sans MS"/>
                <a:cs typeface="Comic Sans MS"/>
                <a:sym typeface="Comic Sans MS"/>
              </a:rPr>
              <a:t>Begin to use expanded formal methods for addition and subtraction.</a:t>
            </a:r>
            <a:endParaRPr>
              <a:solidFill>
                <a:srgbClr val="0B0C0C"/>
              </a:solidFill>
            </a:endParaRPr>
          </a:p>
        </p:txBody>
      </p:sp>
      <p:sp>
        <p:nvSpPr>
          <p:cNvPr id="498" name="Google Shape;498;p69"/>
          <p:cNvSpPr txBox="1"/>
          <p:nvPr/>
        </p:nvSpPr>
        <p:spPr>
          <a:xfrm>
            <a:off x="3647748" y="4584363"/>
            <a:ext cx="1998900" cy="18162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0B0C0C"/>
                </a:solidFill>
                <a:latin typeface="Comic Sans MS"/>
                <a:ea typeface="Comic Sans MS"/>
                <a:cs typeface="Comic Sans MS"/>
                <a:sym typeface="Comic Sans MS"/>
              </a:rPr>
              <a:t>Recognise common groups of equivalent fractions and finding the corresponding decimal. </a:t>
            </a:r>
            <a:endParaRPr>
              <a:solidFill>
                <a:srgbClr val="0B0C0C"/>
              </a:solidFill>
            </a:endParaRPr>
          </a:p>
        </p:txBody>
      </p:sp>
      <p:sp>
        <p:nvSpPr>
          <p:cNvPr id="499" name="Google Shape;499;p69"/>
          <p:cNvSpPr txBox="1"/>
          <p:nvPr/>
        </p:nvSpPr>
        <p:spPr>
          <a:xfrm>
            <a:off x="6819176" y="4221437"/>
            <a:ext cx="1881000" cy="15699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0B0C0C"/>
                </a:solidFill>
                <a:latin typeface="Comic Sans MS"/>
                <a:ea typeface="Comic Sans MS"/>
                <a:cs typeface="Comic Sans MS"/>
                <a:sym typeface="Comic Sans MS"/>
              </a:rPr>
              <a:t>To confidently and securely know times tables facts, including the inverse up to 12x12</a:t>
            </a:r>
            <a:endParaRPr>
              <a:solidFill>
                <a:srgbClr val="0B0C0C"/>
              </a:solidFill>
            </a:endParaRPr>
          </a:p>
        </p:txBody>
      </p:sp>
      <p:sp>
        <p:nvSpPr>
          <p:cNvPr id="500" name="Google Shape;500;p69"/>
          <p:cNvSpPr txBox="1"/>
          <p:nvPr/>
        </p:nvSpPr>
        <p:spPr>
          <a:xfrm>
            <a:off x="222099" y="3402509"/>
            <a:ext cx="2136300" cy="20625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0B0C0C"/>
                </a:solidFill>
                <a:latin typeface="Comic Sans MS"/>
                <a:ea typeface="Comic Sans MS"/>
                <a:cs typeface="Comic Sans MS"/>
                <a:sym typeface="Comic Sans MS"/>
              </a:rPr>
              <a:t>Have a secure understanding of number: confidently identifying the value of each digit in a 4 digit number E.g. 2378 the 3 represents 300.  </a:t>
            </a:r>
            <a:endParaRPr>
              <a:solidFill>
                <a:srgbClr val="0B0C0C"/>
              </a:solidFill>
            </a:endParaRPr>
          </a:p>
        </p:txBody>
      </p:sp>
      <p:sp>
        <p:nvSpPr>
          <p:cNvPr id="501" name="Google Shape;501;p69"/>
          <p:cNvSpPr/>
          <p:nvPr/>
        </p:nvSpPr>
        <p:spPr>
          <a:xfrm>
            <a:off x="2760450" y="3268902"/>
            <a:ext cx="3623100" cy="9525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rgbClr val="0B0C0C"/>
                </a:solidFill>
                <a:latin typeface="Comic Sans MS"/>
                <a:ea typeface="Comic Sans MS"/>
                <a:cs typeface="Comic Sans MS"/>
                <a:sym typeface="Comic Sans MS"/>
              </a:rPr>
              <a:t>Multiply two-digit and three-digit numbers by a one-digit number using formal written layout.</a:t>
            </a:r>
            <a:endParaRPr sz="1600" b="0" i="0">
              <a:solidFill>
                <a:srgbClr val="0B0C0C"/>
              </a:solidFill>
              <a:latin typeface="Comic Sans MS"/>
              <a:ea typeface="Comic Sans MS"/>
              <a:cs typeface="Comic Sans MS"/>
              <a:sym typeface="Comic Sans MS"/>
            </a:endParaRPr>
          </a:p>
        </p:txBody>
      </p:sp>
      <p:sp>
        <p:nvSpPr>
          <p:cNvPr id="502" name="Google Shape;502;p69"/>
          <p:cNvSpPr/>
          <p:nvPr/>
        </p:nvSpPr>
        <p:spPr>
          <a:xfrm>
            <a:off x="252225" y="5488924"/>
            <a:ext cx="2093700" cy="13713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rgbClr val="0B0C0C"/>
                </a:solidFill>
                <a:latin typeface="Comic Sans MS"/>
                <a:ea typeface="Comic Sans MS"/>
                <a:cs typeface="Comic Sans MS"/>
                <a:sym typeface="Comic Sans MS"/>
              </a:rPr>
              <a:t>To solve practical and number problems using reasoning to justify answers. </a:t>
            </a:r>
            <a:endParaRPr>
              <a:solidFill>
                <a:srgbClr val="0B0C0C"/>
              </a:solidFill>
            </a:endParaRPr>
          </a:p>
        </p:txBody>
      </p:sp>
      <p:sp>
        <p:nvSpPr>
          <p:cNvPr id="503" name="Google Shape;503;p69"/>
          <p:cNvSpPr/>
          <p:nvPr/>
        </p:nvSpPr>
        <p:spPr>
          <a:xfrm>
            <a:off x="6819175" y="1428920"/>
            <a:ext cx="2139600" cy="19737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rgbClr val="0B0C0C"/>
                </a:solidFill>
                <a:latin typeface="Comic Sans MS"/>
                <a:ea typeface="Comic Sans MS"/>
                <a:cs typeface="Comic Sans MS"/>
                <a:sym typeface="Comic Sans MS"/>
              </a:rPr>
              <a:t>Solve addition and subtraction two-step problems deciding which operations and methods to use and why</a:t>
            </a:r>
            <a:endParaRPr sz="1600" b="0" i="0">
              <a:solidFill>
                <a:srgbClr val="0B0C0C"/>
              </a:solidFill>
              <a:latin typeface="Comic Sans MS"/>
              <a:ea typeface="Comic Sans MS"/>
              <a:cs typeface="Comic Sans MS"/>
              <a:sym typeface="Comic Sans MS"/>
            </a:endParaRPr>
          </a:p>
        </p:txBody>
      </p:sp>
      <p:sp>
        <p:nvSpPr>
          <p:cNvPr id="504" name="Google Shape;504;p69"/>
          <p:cNvSpPr/>
          <p:nvPr/>
        </p:nvSpPr>
        <p:spPr>
          <a:xfrm>
            <a:off x="230850" y="1255085"/>
            <a:ext cx="3891900" cy="6465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rgbClr val="0B0C0C"/>
                </a:solidFill>
                <a:latin typeface="Comic Sans MS"/>
                <a:ea typeface="Comic Sans MS"/>
                <a:cs typeface="Comic Sans MS"/>
                <a:sym typeface="Comic Sans MS"/>
              </a:rPr>
              <a:t>Find the perimeter of regular and irregular polygons.</a:t>
            </a:r>
            <a:endParaRPr sz="1600">
              <a:solidFill>
                <a:srgbClr val="0B0C0C"/>
              </a:solidFill>
              <a:latin typeface="Comic Sans MS"/>
              <a:ea typeface="Comic Sans MS"/>
              <a:cs typeface="Comic Sans MS"/>
              <a:sym typeface="Comic Sans MS"/>
            </a:endParaRPr>
          </a:p>
        </p:txBody>
      </p:sp>
      <p:sp>
        <p:nvSpPr>
          <p:cNvPr id="505" name="Google Shape;505;p69"/>
          <p:cNvSpPr/>
          <p:nvPr/>
        </p:nvSpPr>
        <p:spPr>
          <a:xfrm>
            <a:off x="4341525" y="1166707"/>
            <a:ext cx="1903800" cy="13713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rgbClr val="0B0C0C"/>
                </a:solidFill>
                <a:latin typeface="Comic Sans MS"/>
                <a:ea typeface="Comic Sans MS"/>
                <a:cs typeface="Comic Sans MS"/>
                <a:sym typeface="Comic Sans MS"/>
              </a:rPr>
              <a:t>Convert mixed numbers to improper fractions and vice versa.</a:t>
            </a:r>
            <a:endParaRPr sz="1600">
              <a:solidFill>
                <a:srgbClr val="0B0C0C"/>
              </a:solidFill>
              <a:latin typeface="Comic Sans MS"/>
              <a:ea typeface="Comic Sans MS"/>
              <a:cs typeface="Comic Sans MS"/>
              <a:sym typeface="Comic Sans M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1"/>
        <p:cNvGrpSpPr/>
        <p:nvPr/>
      </p:nvGrpSpPr>
      <p:grpSpPr>
        <a:xfrm>
          <a:off x="0" y="0"/>
          <a:ext cx="0" cy="0"/>
          <a:chOff x="0" y="0"/>
          <a:chExt cx="0" cy="0"/>
        </a:xfrm>
      </p:grpSpPr>
      <p:sp>
        <p:nvSpPr>
          <p:cNvPr id="332" name="Google Shape;332;p52"/>
          <p:cNvSpPr txBox="1">
            <a:spLocks noGrp="1"/>
          </p:cNvSpPr>
          <p:nvPr>
            <p:ph type="title"/>
          </p:nvPr>
        </p:nvSpPr>
        <p:spPr>
          <a:xfrm>
            <a:off x="617220" y="365760"/>
            <a:ext cx="5640900" cy="548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60"/>
              <a:buFont typeface="Calibri"/>
              <a:buNone/>
            </a:pPr>
            <a:r>
              <a:rPr lang="en-US" sz="3540" u="sng">
                <a:solidFill>
                  <a:srgbClr val="58595B"/>
                </a:solidFill>
                <a:latin typeface="Open Sans"/>
                <a:ea typeface="Open Sans"/>
                <a:cs typeface="Open Sans"/>
                <a:sym typeface="Open Sans"/>
              </a:rPr>
              <a:t>Session Aims</a:t>
            </a:r>
            <a:endParaRPr sz="3540" u="sng">
              <a:solidFill>
                <a:srgbClr val="58595B"/>
              </a:solidFill>
              <a:latin typeface="Open Sans"/>
              <a:ea typeface="Open Sans"/>
              <a:cs typeface="Open Sans"/>
              <a:sym typeface="Open Sans"/>
            </a:endParaRPr>
          </a:p>
        </p:txBody>
      </p:sp>
      <p:sp>
        <p:nvSpPr>
          <p:cNvPr id="333" name="Google Shape;333;p52"/>
          <p:cNvSpPr txBox="1">
            <a:spLocks noGrp="1"/>
          </p:cNvSpPr>
          <p:nvPr>
            <p:ph type="body" idx="1"/>
          </p:nvPr>
        </p:nvSpPr>
        <p:spPr>
          <a:xfrm>
            <a:off x="617227" y="1100625"/>
            <a:ext cx="7924800" cy="3579900"/>
          </a:xfrm>
          <a:prstGeom prst="rect">
            <a:avLst/>
          </a:prstGeom>
          <a:noFill/>
          <a:ln>
            <a:noFill/>
          </a:ln>
        </p:spPr>
        <p:txBody>
          <a:bodyPr spcFirstLastPara="1" wrap="square" lIns="91425" tIns="45700" rIns="91425" bIns="45700" anchor="t" anchorCtr="0">
            <a:noAutofit/>
          </a:bodyPr>
          <a:lstStyle/>
          <a:p>
            <a:pPr marL="342900" lvl="0" indent="-323850" algn="ctr" rtl="0">
              <a:spcBef>
                <a:spcPts val="0"/>
              </a:spcBef>
              <a:spcAft>
                <a:spcPts val="0"/>
              </a:spcAft>
              <a:buClr>
                <a:srgbClr val="58595B"/>
              </a:buClr>
              <a:buSzPts val="4500"/>
              <a:buChar char="●"/>
            </a:pPr>
            <a:r>
              <a:rPr lang="en-US" sz="4500" b="1">
                <a:solidFill>
                  <a:srgbClr val="58595B"/>
                </a:solidFill>
              </a:rPr>
              <a:t>What does Maths look like in Year 3 and Year 4?</a:t>
            </a:r>
            <a:endParaRPr sz="4500" b="1">
              <a:solidFill>
                <a:srgbClr val="58595B"/>
              </a:solidFill>
            </a:endParaRPr>
          </a:p>
          <a:p>
            <a:pPr marL="342900" lvl="0" indent="-323850" algn="ctr" rtl="0">
              <a:spcBef>
                <a:spcPts val="960"/>
              </a:spcBef>
              <a:spcAft>
                <a:spcPts val="1200"/>
              </a:spcAft>
              <a:buClr>
                <a:srgbClr val="58595B"/>
              </a:buClr>
              <a:buSzPts val="4500"/>
              <a:buChar char="●"/>
            </a:pPr>
            <a:r>
              <a:rPr lang="en-US" sz="4500" b="1">
                <a:solidFill>
                  <a:srgbClr val="58595B"/>
                </a:solidFill>
              </a:rPr>
              <a:t>How can children be supported at home?</a:t>
            </a:r>
            <a:endParaRPr sz="1500">
              <a:solidFill>
                <a:srgbClr val="58595B"/>
              </a:solidFill>
            </a:endParaRPr>
          </a:p>
        </p:txBody>
      </p:sp>
      <p:pic>
        <p:nvPicPr>
          <p:cNvPr id="334" name="Google Shape;334;p52"/>
          <p:cNvPicPr preferRelativeResize="0"/>
          <p:nvPr/>
        </p:nvPicPr>
        <p:blipFill>
          <a:blip r:embed="rId3">
            <a:alphaModFix/>
          </a:blip>
          <a:stretch>
            <a:fillRect/>
          </a:stretch>
        </p:blipFill>
        <p:spPr>
          <a:xfrm>
            <a:off x="617225" y="4866700"/>
            <a:ext cx="3009900" cy="1514475"/>
          </a:xfrm>
          <a:prstGeom prst="rect">
            <a:avLst/>
          </a:prstGeom>
          <a:noFill/>
          <a:ln>
            <a:noFill/>
          </a:ln>
        </p:spPr>
      </p:pic>
      <p:pic>
        <p:nvPicPr>
          <p:cNvPr id="335" name="Google Shape;335;p52"/>
          <p:cNvPicPr preferRelativeResize="0"/>
          <p:nvPr/>
        </p:nvPicPr>
        <p:blipFill>
          <a:blip r:embed="rId4">
            <a:alphaModFix/>
          </a:blip>
          <a:stretch>
            <a:fillRect/>
          </a:stretch>
        </p:blipFill>
        <p:spPr>
          <a:xfrm>
            <a:off x="5812175" y="4508500"/>
            <a:ext cx="1791254" cy="18726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70"/>
          <p:cNvSpPr txBox="1"/>
          <p:nvPr/>
        </p:nvSpPr>
        <p:spPr>
          <a:xfrm>
            <a:off x="446700" y="575250"/>
            <a:ext cx="7971600" cy="160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700">
                <a:latin typeface="Open Sans"/>
                <a:ea typeface="Open Sans"/>
                <a:cs typeface="Open Sans"/>
                <a:sym typeface="Open Sans"/>
              </a:rPr>
              <a:t>How can you help your child at home?</a:t>
            </a:r>
            <a:endParaRPr sz="4700">
              <a:latin typeface="Open Sans"/>
              <a:ea typeface="Open Sans"/>
              <a:cs typeface="Open Sans"/>
              <a:sym typeface="Open Sans"/>
            </a:endParaRPr>
          </a:p>
        </p:txBody>
      </p:sp>
      <p:pic>
        <p:nvPicPr>
          <p:cNvPr id="512" name="Google Shape;512;p70"/>
          <p:cNvPicPr preferRelativeResize="0"/>
          <p:nvPr/>
        </p:nvPicPr>
        <p:blipFill>
          <a:blip r:embed="rId3">
            <a:alphaModFix/>
          </a:blip>
          <a:stretch>
            <a:fillRect/>
          </a:stretch>
        </p:blipFill>
        <p:spPr>
          <a:xfrm>
            <a:off x="305275" y="2183850"/>
            <a:ext cx="3745050" cy="1950800"/>
          </a:xfrm>
          <a:prstGeom prst="rect">
            <a:avLst/>
          </a:prstGeom>
          <a:noFill/>
          <a:ln>
            <a:noFill/>
          </a:ln>
        </p:spPr>
      </p:pic>
      <p:pic>
        <p:nvPicPr>
          <p:cNvPr id="513" name="Google Shape;513;p70"/>
          <p:cNvPicPr preferRelativeResize="0"/>
          <p:nvPr/>
        </p:nvPicPr>
        <p:blipFill>
          <a:blip r:embed="rId4">
            <a:alphaModFix/>
          </a:blip>
          <a:stretch>
            <a:fillRect/>
          </a:stretch>
        </p:blipFill>
        <p:spPr>
          <a:xfrm>
            <a:off x="4730275" y="2429225"/>
            <a:ext cx="2771775" cy="1647825"/>
          </a:xfrm>
          <a:prstGeom prst="rect">
            <a:avLst/>
          </a:prstGeom>
          <a:noFill/>
          <a:ln>
            <a:noFill/>
          </a:ln>
        </p:spPr>
      </p:pic>
      <p:pic>
        <p:nvPicPr>
          <p:cNvPr id="514" name="Google Shape;514;p70"/>
          <p:cNvPicPr preferRelativeResize="0"/>
          <p:nvPr/>
        </p:nvPicPr>
        <p:blipFill>
          <a:blip r:embed="rId5">
            <a:alphaModFix/>
          </a:blip>
          <a:stretch>
            <a:fillRect/>
          </a:stretch>
        </p:blipFill>
        <p:spPr>
          <a:xfrm>
            <a:off x="3301300" y="4322412"/>
            <a:ext cx="3574829" cy="238228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mt="49000"/>
          </a:blip>
          <a:stretch>
            <a:fillRect/>
          </a:stretch>
        </a:blipFill>
        <a:effectLst/>
      </p:bgPr>
    </p:bg>
    <p:spTree>
      <p:nvGrpSpPr>
        <p:cNvPr id="1" name="Shape 519"/>
        <p:cNvGrpSpPr/>
        <p:nvPr/>
      </p:nvGrpSpPr>
      <p:grpSpPr>
        <a:xfrm>
          <a:off x="0" y="0"/>
          <a:ext cx="0" cy="0"/>
          <a:chOff x="0" y="0"/>
          <a:chExt cx="0" cy="0"/>
        </a:xfrm>
      </p:grpSpPr>
      <p:sp>
        <p:nvSpPr>
          <p:cNvPr id="520" name="Google Shape;520;p71"/>
          <p:cNvSpPr/>
          <p:nvPr/>
        </p:nvSpPr>
        <p:spPr>
          <a:xfrm>
            <a:off x="398711" y="476672"/>
            <a:ext cx="8421900" cy="5852400"/>
          </a:xfrm>
          <a:prstGeom prst="roundRect">
            <a:avLst>
              <a:gd name="adj" fmla="val 8324"/>
            </a:avLst>
          </a:prstGeom>
          <a:solidFill>
            <a:srgbClr val="0070C0"/>
          </a:solidFill>
          <a:ln w="25400" cap="flat" cmpd="sng">
            <a:solidFill>
              <a:srgbClr val="FF00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1" name="Google Shape;521;p71" descr="data:image/jpeg;base64,/9j/4AAQSkZJRgABAQAAAQABAAD/2wCEAAkGBxMHBhUSBxIWFhIWFxYYFhUYFBQaHhcTFxQXFxgXFiAYHCgiGRsmGxYUITEhJSotLy4uHB8zODMsNygtLiwBCgoKDg0OGxAQGywlICYtLDQsLDIsLCwxLC8sLCwsLCwsLCwsLCwsNCwsLCwsLCwsLCwsLCwsMDQsLCwsLCwsLP/AABEIAMoA+QMBEQACEQEDEQH/xAAbAAEAAgMBAQAAAAAAAAAAAAAABQYDBAcBAv/EAEEQAAIBAgIGBggEBAQHAAAAAAABAgMEBREGITFBUWEScYGRobETIjJSYnLB0RQjM0IVNJKyJNLi8BZDU4KDouH/xAAaAQEAAwEBAQAAAAAAAAAAAAAAAwQFAgEG/8QAMBEBAAIBAwIEAwgCAwAAAAAAAAECAwQRMRIhMkFRYRMikRQzQnGBobHRI1JDwfD/2gAMAwEAAhEDEQA/AO4gAAAAAAAAAAAAAAAAAAAAisVx+jhrym+lP3I62vm3LzJ8Wnvk7xwr5dTTH2nn0Vi90sr13/h8qa5LN9rf0SL1NHSOe6jfW5LcdkRWvqtd/nVZvrnL7k8Y6RxEK85LzzMsGes7cM1K8qUf0ak49U5LyZzNKzzEOoyWjiZSlnpTcW7/ADWqi4SWvsa+uZBfSY7cdlimsyV57rNheklG/ajP8ub/AGy2N/C9j8GUsulvTvzC9i1VL9uJTRWWQAAA0sRxWlhsM7qaT3RWuT6l9dhJjxXyeGEWTNTHHzSzWNw7q0jOUej0lmk3ryezPnlkzm9em0w6pbqrFmc5dgGG9uVZ2kqlXZFN9fLrew6pWbWisOb3ilZtKvaNaRO7qunftdNtuEtzzefQ61u49e23qNN0x1V48/7U9Nquqem/Pl/SzlJeAAAAAAAAAAAAAAeN5LWBTtINJ3Uk6eGPKOx1FtfKHBc+7no4NLt81/ozdRq9/lp9f6VYvM8AAAAAABYcB0llZNQvm5U9ie1w+65d3AqZ9LFu9eV3Bq5p8t+8fwuVS9p06SlUqQUWs03JJNPhxM2KWmdohpTkrEbzKKvNK6FD9FyqP4Vku95eGZYppMlueyvfWY68d1fv9Kq90sqGVOPw633v6JFvHpKV57qeTWZLcdmlgtg8WxNRnm17VSTb9lbc3xeztJM2SMdN4/RHhxzlvtP6ukpZLUYzbegAKzpzdejsoU4/vlm/ljlq73HuLuipvabeijrr7Vivr/0paeT1GkzF20Z0g/FpUr1/mftl7/8Aq8zM1Om6fmrx/DU02p6/ltz/ACshTXQAAAAAAAAAAAAKhphjWcnb2r1f8xrf8H37uJoaTB+O36f2ztZn/wCOv6/0qZfZwAAAAAAAAAZAAPujSlXqqNFNybySW9nkzERvLqtZtO0Oi4DhSwqz6O2ctc5cXwXJffiY+fNOS2/l5NnBhjFXbz80mQpwABRdN6nTxeK3RprvcpN/Q1NFH+Pf3ZWun/JEeyvFtSNj1B6uGj2k3SSpYm9eyNR7+U+D59/PPz6Xb5qfRo6fV7/Lf6/2tZQaAAAAAAAAAAAaGN3/APDcNlNe1siuM3s+/YS4cfxLxCLPk+HSbOaSk5Sbk829bfFvaza4YfLwPAAAAAAAAAAAz2lrK7q9Ggutt5JLjJvYjm94rG8u6Um87QtmFfhMCp51a0J1X7Uo+tl8MVHPJeZn5fjZp2iu0NHF8HDG82iZe3emVOGq0pyk+Mmor6vyFNFafFJfXVjwxu1sMurjSG7yqz6FGPtqGcc/hz25vfr2dh3kpjwV7RvPujxXy57d52jz2/hafwdP/pw/pj9ij129Wh0V9Gc5dKBpksscefux8jW0n3bI1n3v6IMsqgAAncD0jnh2ULjOdLxj8ue1cn4FXNpov3jtK3g1Vsfa3eF3s7yF7Q6drJSjy3Pg1ufJmZelqTtaGpS9bxvWWc5dgAAAAAAAFM06uulcwpLZFdJ9b1LuSfeaOip2mzM11+8VVcvKAAAAAAAAAAAAAADdwrDZ4pddChs/dLdFcXz4LeR5csY67ylxYrZLbQ6NYWcLC1VO3WUV3t72+Zj3vN7dUtrHSKV6YbBw7AKTp1R6OIwnulDLtjJ5/wByNPRW+SY92Xrq7XifZWi4ogAABns7ydjW6VrJxfLeuDWxo5vSt42tDul7UnesrfhWlkK+UcQXQl7y9l/WPlzM/Lo7R3p3aWLW1t2v2/hY4TVSCcGmnsa15rkUpjblcid+H0HoAAAAAHONJ6npcdq8mkuyKXnmbGmjbFDF1U75ZRZOrgAAAAAAAAAAAASGD4RUxWtlR1RXtTexfd8iLLmrjjvz6JsOC2We3Hq6Dh1hDDrZQtlkt73yfF8WZGTJa872bGPHXHXaraOEgAAgdMrP8RhXThtpvpf9r1S+j7C1pL9OTb1VNZTqx7+ihGqyAAAAAANuwxKrh8s7SbS3x2p9aertI8mKl/FCXHlvj8MrNYaYxlqxCDi/ejrXanrXiUsmin8Er2PXRPjhYbO/pXsc7WpGXJPWutbUVL47U8ULlMlL+GWycOwAAA5njyyxqrn77NrB93X8mHqPvbfm0CVCAAAAAAAAAAAD7pJSqpS2NrPqzPJ4dV5h1ShQjb0VGhFRitiRhWtNp3lv1rFY2hkPHoAAAfNSCqQams0001xT2nsTtO8PJjeNpczxjD3hl/KnLZti+MHsf060bWLJGSvUw82Kcd5q0iREAAAAAAA9Tyea28Q9SVrj9xa+xVbXCXreL1+JDbT47eSempy180tb6Zzj/M0ovnGTj4PPzK9tDHlKxXXz+KEhR0woT/UjOPYmvB/QhnRZI42TRrsc87tynpLaz2VcuuM15o4nS5Y8kkarFPn/ACpmkVSFbGJztpKUZdFpr5Un4pmjp4mMcRLM1MxOSZrKNJkAAAAAAAAAAAAMlus7iPzR80eW4l1XxQ6uYL6AAAAAHikpNqLWa28nlnr7Ghsbo3H8JWK2mS1VI64S58Hyf2J8GacdvbzQZ8MZa7efk53Xoyt6zhXTUk8mnuZr1tFo3hjWrNZ2ljPXIAAAAAAAAAAAAAAAAAAAAAAAAANnDo9PEaS41ILvmjjJO1J/KUmON7x+cOpGG3gAAAAULSWtOy0jnO3k4tqDzTy1dFLXxWo1dPWt8MRMMnU2tTNM1nbhls9MKtJZXUIz5+y+3LNeCOb6Kk+GdnVNdePFG/7GLYvbYvS/PhUhUWyaUX2P1lmhiw5cU9piY9DLmxZY7xMT6q69TLik8DwAAAAAAAAAAAAAAAAAAAAAAAAJPRun6XHaS+Jv+mLl9CHUTtilPpo3y1dIMZtgAAAApmndv0bunUWyUXF9cXmv7n3GjorfLNWZrq/NFlXLygAAAAAAAAAAAAAAAAAAAAAAAAAAAAsWhFH0mKyk9kYPvk0l4KRU1ttqRHuu6Gu+SZ9IXky2qAAAACL0ksP4hhUowWc4+tHrW7tWa7SfT5Oi8T5INTj+JjmI5c4NhiAAAAAAAAAAAAAAAAAAAAAAAAAAAALtoNb+jsJ1H++WS+WK+7kZuttveI9Gpoa7Um3qspSXgAAAAAKFpXhP4G89JRX5c3n8s9rXU9q7eBq6XN116Z5hk6vD0W6o4lAlpTAAAAAAAAAAAAAAAAAAAAAAAAAAA6hhNr+Cw2nT3xis/meuXi2YmW/XebN7FTopFW2RpAAAAAAMV1bxu7dwuFnGSya/3vOq2ms7w5tWLRtLnuOYLPCq2v1qbfqz+kuD8/LWw54yR7sfPgtin29UWTq4AAAAAAAAAAAAAAAAAAAAAAAASmjVn+NxiCfsx9eXVHZ/7dEg1N+jHKxpsfXkj27ujmO2gAAAAAAAD4q01WpuNVJxepprNNHsTMTvDyYiY2lVMW0R1uWFv/xyf9rfk+8v4tZ5X+rPy6Lzx/RWLm2naVOjcwcXzWWfVx7C7W9bRvWVC1LVna0bMJ05AAAAAAAAAAAAAAAAAAAAAALzoXY/h8PdSa9ao9XyLZ3vN9xl6zJ1X6Y8mtosfTTqnzWIqLgAAAAAAABEaSX9XDbWNS0UWk8pKSb1PY9TWWvV2osafHTJbpsr6nJfHXqqgVplVy9anDvkWvsVfWVT7fb0hgudK61xBxcKWT3OLl5vLwOq6Okd95cW1t7dtoQdWp6Wo3JJZ7oxUV2JLItRG0bKkzvO74PXgAAAAAAAAAAAAAAAAAAAG3hVi8Rv4047G/WfCK2v/e9ojy5Ix1myXFjnJeKunU4KnTUaaySSSXBLYjFmd53luRG0bQ+jx6AAAAAAAAYby2jeWsqdb2ZJp/dczqlpraLQ5vWLVmsuY3trKyupU6/tReXWtzXJrWbdLxesWhhXpNLTWWA6cAAAAAAAAAAAAAAAAAAAAAAF80Qwv8HZekrL16mT6obl27e7gZery9dumOIa+kw9FeqeZT5UWwAAAAAAAAAAhNJsF/idDpUP1YrV8Ufdf0/+lnTZ/hztPCrqdP8AEjeOYUCUXCTU001qae5rczWid2RMbdpeB4AAAAAAAAAAAAAAAAAAABN6L4T/ABG86VZflQev4pbVH6vl1lbU5vh12jmVrS4fiW3niHQDJbAAAAAAAAAAAAAELj2j8MTXTpZRq+9ulyl9/Ms4NROPtPeFXPpoyd47So19ZVLCt0buLi93B8095p0yVvG9ZZV8dqTtaGuduAAAAAAAAAAAAAAAAAA2sNsZYjdqnQ2va90Y72zjJkileqUmPHOS3TDpNhZxsLSNOgtS8Xvb5sxr3m9uqW3jpFK9MNg4dgAAAAAAAAAAAAAMdxQjc0ujcRUovc0me1tNZ3h5asWjaYV+90PpVXnaSlB8H6y8dfiW6a20eKN1O+hpPhnb90RW0Rr03+W4SXKTT8V9SxGsxzzurW0WSONkNeWsrOu4XGSktqUovLryep8izS8XjeFa9JpO0sB04AAAAAAAAAAAAAy21vK7rqFus5PYvvwRza0VjeXVazadodEwPCY4Ta9GOub1zlxfBckZGbNOS2/k2sGGMVdvPzSRCmAAAAAAAAAAAAAAAAGG7u4WdHpXUlGPF+S4vkjqtLWnasOb3rSN7Sp+M6VSuE4YdnCPv/ufV7q8eo0MOkive/dm5tZNu1O0eqtF1RAAAAAAAAAAAAAzWlrO8uFC2jnJ7vq+C5nN7xSN5d0pN52q6DgWDRwmh71R+1L6R4LzMnPnnJPs2MGCMUe6UIE4AAAAAAAAAAAAAABoXuM0LL9epHP3VrfctnaS0wXvxCK+fHTmVdxDTGU1lh8Oj8U9b7EtS7Wy5j0UfjlSya6eKQrVzczu6vSuZOUuLflwXJFyta1jasKNr2tO9p3YjpyAAAAAAAAAAAABvYVhVTFK2VuvVXtTeyP3fIiy5q447psWG2Sdo+q/4ThVPC6HRoLW/ak9sn9uRlZctsk7y18WGuONobxElAAAAAAAAAACGxS+ubDOVOlGrT4x6SaXNa+9eBYxY8V+0ztKtlyZad4jeEP/AMaSy/Rj/W/8pZ+wx/t+yt9vn/X92OemdR/p0oLrcn9j2NDXzl5Ovt5RDVraV3NT2HGPyw/zZkkaTHHujnWZZ9IRtziVa6/mKs2uHSeXctRNXFSvEILZb25mWqdowAAAAAAAAAAAAAHsIuckoJtvYks23yEzty9iN+0LPg+icquUsT9WPuJ638zXs9S19RRzayI7U+q9h0Uz3v8ARb6FGNvSUaEVGK2JIz7Wm07y0q1isbQyHj0AAAAAAAAAAAACIxTR6jiLba6E/ejvfxLY/PmWMWpvTtzCvl01MnfiVUxHRqvZa4L0keMdvbHb3Zl/Hqsd+ezPyaTJTjvH/vJDPU9ZYVQAAAAAAAAAAAAAH1Tg6s+jSTcnsSTbfUkeTMRG8vYiZnaE/huidW413j9HHhtk+zYu3uKuTWUr2r3XMeivbvbstmG4RSw2P+Gj62+T1yfbu6lqKGTNfJ4paGPDTH4YbxElAAAAAAAAAAAAAAAAADTvsLo3/wDNU03x2PvWskplvTwyjvhpfxQgbzQ2MtdlUa5SWfissvEtU1s/ihTvoY/DKGudGbm32QU1xhJPweT8CzXVYreeytbSZa+W6Mr287f+YhKPzRa8yeLVtxKC1bV5jZizPXIAAAAGeQGzQsKtx+hSnLmovLv2HFslK8zCSuK9uIlKWuilxW/VUYL4pZvujmQW1eOOO6eujyTz2TNnofSp67ucpvgvVXhr8StfW2nwxstU0NI8U7/snrSzp2cMrWEYrktvW95Vte1vFK1SlaRtWNmc5dgAAAAAAAAAAAAAAAAAAAAAAABqXNhSqxbq0oN8XCL80SVyXjiZR2x0nmI+iqYpa06cn6OEV1RSL2K9p5lRy0rHEQgakUpakWolSmO7NaU1KXrJPsObzLukQtGE2FKo16SlB9cIv6FLLkvHEyv4sVJ5iPosFG1p0P0YRj1RS8ipN7TzK3FKxxDMcugAAAAAAAAAAAAAAAAAAAAH/9k="/>
          <p:cNvSpPr/>
          <p:nvPr/>
        </p:nvSpPr>
        <p:spPr>
          <a:xfrm>
            <a:off x="155575" y="-144463"/>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22" name="Google Shape;522;p71" descr="https://g.twimg.com/Twitter_logo_blue.png"/>
          <p:cNvPicPr preferRelativeResize="0"/>
          <p:nvPr/>
        </p:nvPicPr>
        <p:blipFill rotWithShape="1">
          <a:blip r:embed="rId4">
            <a:alphaModFix/>
          </a:blip>
          <a:srcRect/>
          <a:stretch/>
        </p:blipFill>
        <p:spPr>
          <a:xfrm>
            <a:off x="246311" y="6399084"/>
            <a:ext cx="243136" cy="197687"/>
          </a:xfrm>
          <a:prstGeom prst="rect">
            <a:avLst/>
          </a:prstGeom>
          <a:noFill/>
          <a:ln>
            <a:noFill/>
          </a:ln>
        </p:spPr>
      </p:pic>
      <p:sp>
        <p:nvSpPr>
          <p:cNvPr id="523" name="Google Shape;523;p71"/>
          <p:cNvSpPr txBox="1"/>
          <p:nvPr/>
        </p:nvSpPr>
        <p:spPr>
          <a:xfrm>
            <a:off x="398711" y="6411461"/>
            <a:ext cx="15276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@TTRockStars</a:t>
            </a:r>
            <a:endParaRPr sz="1800">
              <a:solidFill>
                <a:schemeClr val="lt1"/>
              </a:solidFill>
              <a:latin typeface="Calibri"/>
              <a:ea typeface="Calibri"/>
              <a:cs typeface="Calibri"/>
              <a:sym typeface="Calibri"/>
            </a:endParaRPr>
          </a:p>
        </p:txBody>
      </p:sp>
      <p:sp>
        <p:nvSpPr>
          <p:cNvPr id="524" name="Google Shape;524;p71"/>
          <p:cNvSpPr txBox="1"/>
          <p:nvPr/>
        </p:nvSpPr>
        <p:spPr>
          <a:xfrm>
            <a:off x="7164288" y="6411461"/>
            <a:ext cx="1815900" cy="3693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a:solidFill>
                  <a:schemeClr val="lt1"/>
                </a:solidFill>
                <a:latin typeface="Calibri"/>
                <a:ea typeface="Calibri"/>
                <a:cs typeface="Calibri"/>
                <a:sym typeface="Calibri"/>
              </a:rPr>
              <a:t>ttrockstars.com</a:t>
            </a:r>
            <a:endParaRPr/>
          </a:p>
        </p:txBody>
      </p:sp>
      <p:sp>
        <p:nvSpPr>
          <p:cNvPr id="525" name="Google Shape;525;p71"/>
          <p:cNvSpPr txBox="1">
            <a:spLocks noGrp="1"/>
          </p:cNvSpPr>
          <p:nvPr>
            <p:ph type="ctrTitle"/>
          </p:nvPr>
        </p:nvSpPr>
        <p:spPr>
          <a:xfrm>
            <a:off x="827584" y="620688"/>
            <a:ext cx="4271700" cy="5508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400"/>
              <a:buFont typeface="Calibri"/>
              <a:buNone/>
            </a:pPr>
            <a:r>
              <a:rPr lang="en-US">
                <a:solidFill>
                  <a:schemeClr val="lt1"/>
                </a:solidFill>
              </a:rPr>
              <a:t>The times tables are the basics of maths. If you know the basics, you’ll find the rest much much easier.</a:t>
            </a:r>
            <a:endParaRPr/>
          </a:p>
        </p:txBody>
      </p:sp>
      <p:pic>
        <p:nvPicPr>
          <p:cNvPr id="526" name="Google Shape;526;p71" descr="C:\Users\Bruno\Dropbox\TTRS\Avatars\Character 3.png"/>
          <p:cNvPicPr preferRelativeResize="0"/>
          <p:nvPr/>
        </p:nvPicPr>
        <p:blipFill rotWithShape="1">
          <a:blip r:embed="rId5">
            <a:alphaModFix/>
          </a:blip>
          <a:srcRect/>
          <a:stretch/>
        </p:blipFill>
        <p:spPr>
          <a:xfrm>
            <a:off x="3744687" y="6399084"/>
            <a:ext cx="408928" cy="408928"/>
          </a:xfrm>
          <a:prstGeom prst="rect">
            <a:avLst/>
          </a:prstGeom>
          <a:noFill/>
          <a:ln>
            <a:noFill/>
          </a:ln>
        </p:spPr>
      </p:pic>
      <p:pic>
        <p:nvPicPr>
          <p:cNvPr id="527" name="Google Shape;527;p71" descr="C:\Users\Bruno\Dropbox\TTRS\Avatars\Character 1.png"/>
          <p:cNvPicPr preferRelativeResize="0"/>
          <p:nvPr/>
        </p:nvPicPr>
        <p:blipFill rotWithShape="1">
          <a:blip r:embed="rId6">
            <a:alphaModFix/>
          </a:blip>
          <a:srcRect/>
          <a:stretch/>
        </p:blipFill>
        <p:spPr>
          <a:xfrm>
            <a:off x="5099176" y="6393143"/>
            <a:ext cx="408928" cy="408928"/>
          </a:xfrm>
          <a:prstGeom prst="rect">
            <a:avLst/>
          </a:prstGeom>
          <a:noFill/>
          <a:ln>
            <a:noFill/>
          </a:ln>
        </p:spPr>
      </p:pic>
      <p:sp>
        <p:nvSpPr>
          <p:cNvPr id="528" name="Google Shape;528;p71"/>
          <p:cNvSpPr/>
          <p:nvPr/>
        </p:nvSpPr>
        <p:spPr>
          <a:xfrm>
            <a:off x="5541002" y="588603"/>
            <a:ext cx="2531100" cy="5561100"/>
          </a:xfrm>
          <a:prstGeom prst="roundRect">
            <a:avLst>
              <a:gd name="adj" fmla="val 7223"/>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29" name="Google Shape;529;p71" descr="C:\Users\Bruno\Dropbox\TTRS\Avatars\Character 2.png"/>
          <p:cNvPicPr preferRelativeResize="0"/>
          <p:nvPr/>
        </p:nvPicPr>
        <p:blipFill rotWithShape="1">
          <a:blip r:embed="rId7">
            <a:alphaModFix/>
          </a:blip>
          <a:srcRect/>
          <a:stretch/>
        </p:blipFill>
        <p:spPr>
          <a:xfrm>
            <a:off x="4421932" y="6392307"/>
            <a:ext cx="408928" cy="408928"/>
          </a:xfrm>
          <a:prstGeom prst="rect">
            <a:avLst/>
          </a:prstGeom>
          <a:noFill/>
          <a:ln>
            <a:noFill/>
          </a:ln>
        </p:spPr>
      </p:pic>
      <p:pic>
        <p:nvPicPr>
          <p:cNvPr id="530" name="Google Shape;530;p71" descr="C:\Users\Bruno\Dropbox\TTRS\images\guitarcloud.png"/>
          <p:cNvPicPr preferRelativeResize="0"/>
          <p:nvPr/>
        </p:nvPicPr>
        <p:blipFill rotWithShape="1">
          <a:blip r:embed="rId8">
            <a:alphaModFix/>
          </a:blip>
          <a:srcRect/>
          <a:stretch/>
        </p:blipFill>
        <p:spPr>
          <a:xfrm>
            <a:off x="5652120" y="676181"/>
            <a:ext cx="2304360" cy="54532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mt="49000"/>
          </a:blip>
          <a:stretch>
            <a:fillRect/>
          </a:stretch>
        </a:blipFill>
        <a:effectLst/>
      </p:bgPr>
    </p:bg>
    <p:spTree>
      <p:nvGrpSpPr>
        <p:cNvPr id="1" name="Shape 535"/>
        <p:cNvGrpSpPr/>
        <p:nvPr/>
      </p:nvGrpSpPr>
      <p:grpSpPr>
        <a:xfrm>
          <a:off x="0" y="0"/>
          <a:ext cx="0" cy="0"/>
          <a:chOff x="0" y="0"/>
          <a:chExt cx="0" cy="0"/>
        </a:xfrm>
      </p:grpSpPr>
      <p:sp>
        <p:nvSpPr>
          <p:cNvPr id="536" name="Google Shape;536;p72"/>
          <p:cNvSpPr/>
          <p:nvPr/>
        </p:nvSpPr>
        <p:spPr>
          <a:xfrm>
            <a:off x="398711" y="476672"/>
            <a:ext cx="8421900" cy="5852400"/>
          </a:xfrm>
          <a:prstGeom prst="roundRect">
            <a:avLst>
              <a:gd name="adj" fmla="val 8324"/>
            </a:avLst>
          </a:prstGeom>
          <a:solidFill>
            <a:srgbClr val="0070C0"/>
          </a:solidFill>
          <a:ln w="25400" cap="flat" cmpd="sng">
            <a:solidFill>
              <a:srgbClr val="FF00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7" name="Google Shape;537;p72" descr="data:image/jpeg;base64,/9j/4AAQSkZJRgABAQAAAQABAAD/2wCEAAkGBxMHBhUSBxIWFhIWFxYYFhUYFBQaHhcTFxQXFxgXFiAYHCgiGRsmGxYUITEhJSotLy4uHB8zODMsNygtLiwBCgoKDg0OGxAQGywlICYtLDQsLDIsLCwxLC8sLCwsLCwsLCwsLCwsNCwsLCwsLCwsLCwsLCwsMDQsLCwsLCwsLP/AABEIAMoA+QMBEQACEQEDEQH/xAAbAAEAAgMBAQAAAAAAAAAAAAAABQYDBAcBAv/EAEEQAAIBAgIGBggEBAQHAAAAAAABAgMEBREGITFBUWEScYGRobETIjJSYnLB0RQjM0IVNJKyJNLi8BZDU4KDouH/xAAaAQEAAwEBAQAAAAAAAAAAAAAAAwQFAgEG/8QAMBEBAAIBAwIEAwgCAwAAAAAAAAECAwQRMRIhMkFRYRMikRQzQnGBobHRI1JDwfD/2gAMAwEAAhEDEQA/AO4gAAAAAAAAAAAAAAAAAAAAisVx+jhrym+lP3I62vm3LzJ8Wnvk7xwr5dTTH2nn0Vi90sr13/h8qa5LN9rf0SL1NHSOe6jfW5LcdkRWvqtd/nVZvrnL7k8Y6RxEK85LzzMsGes7cM1K8qUf0ak49U5LyZzNKzzEOoyWjiZSlnpTcW7/ADWqi4SWvsa+uZBfSY7cdlimsyV57rNheklG/ajP8ub/AGy2N/C9j8GUsulvTvzC9i1VL9uJTRWWQAAA0sRxWlhsM7qaT3RWuT6l9dhJjxXyeGEWTNTHHzSzWNw7q0jOUej0lmk3ryezPnlkzm9em0w6pbqrFmc5dgGG9uVZ2kqlXZFN9fLrew6pWbWisOb3ilZtKvaNaRO7qunftdNtuEtzzefQ61u49e23qNN0x1V48/7U9Nquqem/Pl/SzlJeAAAAAAAAAAAAAAeN5LWBTtINJ3Uk6eGPKOx1FtfKHBc+7no4NLt81/ozdRq9/lp9f6VYvM8AAAAAABYcB0llZNQvm5U9ie1w+65d3AqZ9LFu9eV3Bq5p8t+8fwuVS9p06SlUqQUWs03JJNPhxM2KWmdohpTkrEbzKKvNK6FD9FyqP4Vku95eGZYppMlueyvfWY68d1fv9Kq90sqGVOPw633v6JFvHpKV57qeTWZLcdmlgtg8WxNRnm17VSTb9lbc3xeztJM2SMdN4/RHhxzlvtP6ukpZLUYzbegAKzpzdejsoU4/vlm/ljlq73HuLuipvabeijrr7Vivr/0paeT1GkzF20Z0g/FpUr1/mftl7/8Aq8zM1Om6fmrx/DU02p6/ltz/ACshTXQAAAAAAAAAAAAKhphjWcnb2r1f8xrf8H37uJoaTB+O36f2ztZn/wCOv6/0qZfZwAAAAAAAAAZAAPujSlXqqNFNybySW9nkzERvLqtZtO0Oi4DhSwqz6O2ctc5cXwXJffiY+fNOS2/l5NnBhjFXbz80mQpwABRdN6nTxeK3RprvcpN/Q1NFH+Pf3ZWun/JEeyvFtSNj1B6uGj2k3SSpYm9eyNR7+U+D59/PPz6Xb5qfRo6fV7/Lf6/2tZQaAAAAAAAAAAAaGN3/APDcNlNe1siuM3s+/YS4cfxLxCLPk+HSbOaSk5Sbk829bfFvaza4YfLwPAAAAAAAAAAAz2lrK7q9Ggutt5JLjJvYjm94rG8u6Um87QtmFfhMCp51a0J1X7Uo+tl8MVHPJeZn5fjZp2iu0NHF8HDG82iZe3emVOGq0pyk+Mmor6vyFNFafFJfXVjwxu1sMurjSG7yqz6FGPtqGcc/hz25vfr2dh3kpjwV7RvPujxXy57d52jz2/hafwdP/pw/pj9ij129Wh0V9Gc5dKBpksscefux8jW0n3bI1n3v6IMsqgAAncD0jnh2ULjOdLxj8ue1cn4FXNpov3jtK3g1Vsfa3eF3s7yF7Q6drJSjy3Pg1ufJmZelqTtaGpS9bxvWWc5dgAAAAAAAFM06uulcwpLZFdJ9b1LuSfeaOip2mzM11+8VVcvKAAAAAAAAAAAAAADdwrDZ4pddChs/dLdFcXz4LeR5csY67ylxYrZLbQ6NYWcLC1VO3WUV3t72+Zj3vN7dUtrHSKV6YbBw7AKTp1R6OIwnulDLtjJ5/wByNPRW+SY92Xrq7XifZWi4ogAABns7ydjW6VrJxfLeuDWxo5vSt42tDul7UnesrfhWlkK+UcQXQl7y9l/WPlzM/Lo7R3p3aWLW1t2v2/hY4TVSCcGmnsa15rkUpjblcid+H0HoAAAAAHONJ6npcdq8mkuyKXnmbGmjbFDF1U75ZRZOrgAAAAAAAAAAAASGD4RUxWtlR1RXtTexfd8iLLmrjjvz6JsOC2We3Hq6Dh1hDDrZQtlkt73yfF8WZGTJa872bGPHXHXaraOEgAAgdMrP8RhXThtpvpf9r1S+j7C1pL9OTb1VNZTqx7+ihGqyAAAAAANuwxKrh8s7SbS3x2p9aertI8mKl/FCXHlvj8MrNYaYxlqxCDi/ejrXanrXiUsmin8Er2PXRPjhYbO/pXsc7WpGXJPWutbUVL47U8ULlMlL+GWycOwAAA5njyyxqrn77NrB93X8mHqPvbfm0CVCAAAAAAAAAAAD7pJSqpS2NrPqzPJ4dV5h1ShQjb0VGhFRitiRhWtNp3lv1rFY2hkPHoAAAfNSCqQams0001xT2nsTtO8PJjeNpczxjD3hl/KnLZti+MHsf060bWLJGSvUw82Kcd5q0iREAAAAAAA9Tyea28Q9SVrj9xa+xVbXCXreL1+JDbT47eSempy180tb6Zzj/M0ovnGTj4PPzK9tDHlKxXXz+KEhR0woT/UjOPYmvB/QhnRZI42TRrsc87tynpLaz2VcuuM15o4nS5Y8kkarFPn/ACpmkVSFbGJztpKUZdFpr5Un4pmjp4mMcRLM1MxOSZrKNJkAAAAAAAAAAAAMlus7iPzR80eW4l1XxQ6uYL6AAAAAHikpNqLWa28nlnr7Ghsbo3H8JWK2mS1VI64S58Hyf2J8GacdvbzQZ8MZa7efk53Xoyt6zhXTUk8mnuZr1tFo3hjWrNZ2ljPXIAAAAAAAAAAAAAAAAAAAAAAAAANnDo9PEaS41ILvmjjJO1J/KUmON7x+cOpGG3gAAAAULSWtOy0jnO3k4tqDzTy1dFLXxWo1dPWt8MRMMnU2tTNM1nbhls9MKtJZXUIz5+y+3LNeCOb6Kk+GdnVNdePFG/7GLYvbYvS/PhUhUWyaUX2P1lmhiw5cU9piY9DLmxZY7xMT6q69TLik8DwAAAAAAAAAAAAAAAAAAAAAAAAJPRun6XHaS+Jv+mLl9CHUTtilPpo3y1dIMZtgAAAApmndv0bunUWyUXF9cXmv7n3GjorfLNWZrq/NFlXLygAAAAAAAAAAAAAAAAAAAAAAAAAAAAsWhFH0mKyk9kYPvk0l4KRU1ttqRHuu6Gu+SZ9IXky2qAAAACL0ksP4hhUowWc4+tHrW7tWa7SfT5Oi8T5INTj+JjmI5c4NhiAAAAAAAAAAAAAAAAAAAAAAAAAAAALtoNb+jsJ1H++WS+WK+7kZuttveI9Gpoa7Um3qspSXgAAAAAKFpXhP4G89JRX5c3n8s9rXU9q7eBq6XN116Z5hk6vD0W6o4lAlpTAAAAAAAAAAAAAAAAAAAAAAAAAAA6hhNr+Cw2nT3xis/meuXi2YmW/XebN7FTopFW2RpAAAAAAMV1bxu7dwuFnGSya/3vOq2ms7w5tWLRtLnuOYLPCq2v1qbfqz+kuD8/LWw54yR7sfPgtin29UWTq4AAAAAAAAAAAAAAAAAAAAAAAASmjVn+NxiCfsx9eXVHZ/7dEg1N+jHKxpsfXkj27ujmO2gAAAAAAAD4q01WpuNVJxepprNNHsTMTvDyYiY2lVMW0R1uWFv/xyf9rfk+8v4tZ5X+rPy6Lzx/RWLm2naVOjcwcXzWWfVx7C7W9bRvWVC1LVna0bMJ05AAAAAAAAAAAAAAAAAAAAAALzoXY/h8PdSa9ao9XyLZ3vN9xl6zJ1X6Y8mtosfTTqnzWIqLgAAAAAAABEaSX9XDbWNS0UWk8pKSb1PY9TWWvV2osafHTJbpsr6nJfHXqqgVplVy9anDvkWvsVfWVT7fb0hgudK61xBxcKWT3OLl5vLwOq6Okd95cW1t7dtoQdWp6Wo3JJZ7oxUV2JLItRG0bKkzvO74PXgAAAAAAAAAAAAAAAAAAAG3hVi8Rv4047G/WfCK2v/e9ojy5Ix1myXFjnJeKunU4KnTUaaySSSXBLYjFmd53luRG0bQ+jx6AAAAAAAAYby2jeWsqdb2ZJp/dczqlpraLQ5vWLVmsuY3trKyupU6/tReXWtzXJrWbdLxesWhhXpNLTWWA6cAAAAAAAAAAAAAAAAAAAAAAF80Qwv8HZekrL16mT6obl27e7gZery9dumOIa+kw9FeqeZT5UWwAAAAAAAAAAhNJsF/idDpUP1YrV8Ufdf0/+lnTZ/hztPCrqdP8AEjeOYUCUXCTU001qae5rczWid2RMbdpeB4AAAAAAAAAAAAAAAAAAABN6L4T/ABG86VZflQev4pbVH6vl1lbU5vh12jmVrS4fiW3niHQDJbAAAAAAAAAAAAAELj2j8MTXTpZRq+9ulyl9/Ms4NROPtPeFXPpoyd47So19ZVLCt0buLi93B8095p0yVvG9ZZV8dqTtaGuduAAAAAAAAAAAAAAAAAA2sNsZYjdqnQ2va90Y72zjJkileqUmPHOS3TDpNhZxsLSNOgtS8Xvb5sxr3m9uqW3jpFK9MNg4dgAAAAAAAAAAAAAMdxQjc0ujcRUovc0me1tNZ3h5asWjaYV+90PpVXnaSlB8H6y8dfiW6a20eKN1O+hpPhnb90RW0Rr03+W4SXKTT8V9SxGsxzzurW0WSONkNeWsrOu4XGSktqUovLryep8izS8XjeFa9JpO0sB04AAAAAAAAAAAAAy21vK7rqFus5PYvvwRza0VjeXVazadodEwPCY4Ta9GOub1zlxfBckZGbNOS2/k2sGGMVdvPzSRCmAAAAAAAAAAAAAAAAGG7u4WdHpXUlGPF+S4vkjqtLWnasOb3rSN7Sp+M6VSuE4YdnCPv/ufV7q8eo0MOkive/dm5tZNu1O0eqtF1RAAAAAAAAAAAAAzWlrO8uFC2jnJ7vq+C5nN7xSN5d0pN52q6DgWDRwmh71R+1L6R4LzMnPnnJPs2MGCMUe6UIE4AAAAAAAAAAAAAABoXuM0LL9epHP3VrfctnaS0wXvxCK+fHTmVdxDTGU1lh8Oj8U9b7EtS7Wy5j0UfjlSya6eKQrVzczu6vSuZOUuLflwXJFyta1jasKNr2tO9p3YjpyAAAAAAAAAAAABvYVhVTFK2VuvVXtTeyP3fIiy5q447psWG2Sdo+q/4ThVPC6HRoLW/ak9sn9uRlZctsk7y18WGuONobxElAAAAAAAAAACGxS+ubDOVOlGrT4x6SaXNa+9eBYxY8V+0ztKtlyZad4jeEP/AMaSy/Rj/W/8pZ+wx/t+yt9vn/X92OemdR/p0oLrcn9j2NDXzl5Ovt5RDVraV3NT2HGPyw/zZkkaTHHujnWZZ9IRtziVa6/mKs2uHSeXctRNXFSvEILZb25mWqdowAAAAAAAAAAAAAHsIuckoJtvYks23yEzty9iN+0LPg+icquUsT9WPuJ638zXs9S19RRzayI7U+q9h0Uz3v8ARb6FGNvSUaEVGK2JIz7Wm07y0q1isbQyHj0AAAAAAAAAAAACIxTR6jiLba6E/ejvfxLY/PmWMWpvTtzCvl01MnfiVUxHRqvZa4L0keMdvbHb3Zl/Hqsd+ezPyaTJTjvH/vJDPU9ZYVQAAAAAAAAAAAAAH1Tg6s+jSTcnsSTbfUkeTMRG8vYiZnaE/huidW413j9HHhtk+zYu3uKuTWUr2r3XMeivbvbstmG4RSw2P+Gj62+T1yfbu6lqKGTNfJ4paGPDTH4YbxElAAAAAAAAAAAAAAAAADTvsLo3/wDNU03x2PvWskplvTwyjvhpfxQgbzQ2MtdlUa5SWfissvEtU1s/ihTvoY/DKGudGbm32QU1xhJPweT8CzXVYreeytbSZa+W6Mr287f+YhKPzRa8yeLVtxKC1bV5jZizPXIAAAAGeQGzQsKtx+hSnLmovLv2HFslK8zCSuK9uIlKWuilxW/VUYL4pZvujmQW1eOOO6eujyTz2TNnofSp67ucpvgvVXhr8StfW2nwxstU0NI8U7/snrSzp2cMrWEYrktvW95Vte1vFK1SlaRtWNmc5dgAAAAAAAAAAAAAAAAAAAAAAABqXNhSqxbq0oN8XCL80SVyXjiZR2x0nmI+iqYpa06cn6OEV1RSL2K9p5lRy0rHEQgakUpakWolSmO7NaU1KXrJPsObzLukQtGE2FKo16SlB9cIv6FLLkvHEyv4sVJ5iPosFG1p0P0YRj1RS8ipN7TzK3FKxxDMcugAAAAAAAAAAAAAAAAAAAAH/9k="/>
          <p:cNvSpPr/>
          <p:nvPr/>
        </p:nvSpPr>
        <p:spPr>
          <a:xfrm>
            <a:off x="155575" y="-144463"/>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38" name="Google Shape;538;p72" descr="https://g.twimg.com/Twitter_logo_blue.png"/>
          <p:cNvPicPr preferRelativeResize="0"/>
          <p:nvPr/>
        </p:nvPicPr>
        <p:blipFill rotWithShape="1">
          <a:blip r:embed="rId4">
            <a:alphaModFix/>
          </a:blip>
          <a:srcRect/>
          <a:stretch/>
        </p:blipFill>
        <p:spPr>
          <a:xfrm>
            <a:off x="246311" y="6399084"/>
            <a:ext cx="243136" cy="197687"/>
          </a:xfrm>
          <a:prstGeom prst="rect">
            <a:avLst/>
          </a:prstGeom>
          <a:noFill/>
          <a:ln>
            <a:noFill/>
          </a:ln>
        </p:spPr>
      </p:pic>
      <p:sp>
        <p:nvSpPr>
          <p:cNvPr id="539" name="Google Shape;539;p72"/>
          <p:cNvSpPr txBox="1"/>
          <p:nvPr/>
        </p:nvSpPr>
        <p:spPr>
          <a:xfrm>
            <a:off x="398711" y="6411461"/>
            <a:ext cx="15276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@TTRockStars</a:t>
            </a:r>
            <a:endParaRPr sz="1800">
              <a:solidFill>
                <a:schemeClr val="lt1"/>
              </a:solidFill>
              <a:latin typeface="Calibri"/>
              <a:ea typeface="Calibri"/>
              <a:cs typeface="Calibri"/>
              <a:sym typeface="Calibri"/>
            </a:endParaRPr>
          </a:p>
        </p:txBody>
      </p:sp>
      <p:sp>
        <p:nvSpPr>
          <p:cNvPr id="540" name="Google Shape;540;p72"/>
          <p:cNvSpPr txBox="1"/>
          <p:nvPr/>
        </p:nvSpPr>
        <p:spPr>
          <a:xfrm>
            <a:off x="7164288" y="6411461"/>
            <a:ext cx="1815900" cy="3693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a:solidFill>
                  <a:schemeClr val="lt1"/>
                </a:solidFill>
                <a:latin typeface="Calibri"/>
                <a:ea typeface="Calibri"/>
                <a:cs typeface="Calibri"/>
                <a:sym typeface="Calibri"/>
              </a:rPr>
              <a:t>ttrockstars.com</a:t>
            </a:r>
            <a:endParaRPr/>
          </a:p>
        </p:txBody>
      </p:sp>
      <p:sp>
        <p:nvSpPr>
          <p:cNvPr id="541" name="Google Shape;541;p72"/>
          <p:cNvSpPr txBox="1">
            <a:spLocks noGrp="1"/>
          </p:cNvSpPr>
          <p:nvPr>
            <p:ph type="ctrTitle"/>
          </p:nvPr>
        </p:nvSpPr>
        <p:spPr>
          <a:xfrm>
            <a:off x="827584" y="620688"/>
            <a:ext cx="4271700" cy="5508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4400"/>
              <a:buFont typeface="Calibri"/>
              <a:buNone/>
            </a:pPr>
            <a:r>
              <a:rPr lang="en-US">
                <a:solidFill>
                  <a:schemeClr val="lt1"/>
                </a:solidFill>
              </a:rPr>
              <a:t>All of the Maths concepts in the Maths cloud are taken from the GCSE curriculum and use times tables knowledge!</a:t>
            </a:r>
            <a:endParaRPr/>
          </a:p>
        </p:txBody>
      </p:sp>
      <p:pic>
        <p:nvPicPr>
          <p:cNvPr id="542" name="Google Shape;542;p72" descr="C:\Users\Bruno\Dropbox\TTRS\Avatars\Character 3.png"/>
          <p:cNvPicPr preferRelativeResize="0"/>
          <p:nvPr/>
        </p:nvPicPr>
        <p:blipFill rotWithShape="1">
          <a:blip r:embed="rId5">
            <a:alphaModFix/>
          </a:blip>
          <a:srcRect/>
          <a:stretch/>
        </p:blipFill>
        <p:spPr>
          <a:xfrm>
            <a:off x="3744687" y="6399084"/>
            <a:ext cx="408928" cy="408928"/>
          </a:xfrm>
          <a:prstGeom prst="rect">
            <a:avLst/>
          </a:prstGeom>
          <a:noFill/>
          <a:ln>
            <a:noFill/>
          </a:ln>
        </p:spPr>
      </p:pic>
      <p:pic>
        <p:nvPicPr>
          <p:cNvPr id="543" name="Google Shape;543;p72" descr="C:\Users\Bruno\Dropbox\TTRS\Avatars\Character 1.png"/>
          <p:cNvPicPr preferRelativeResize="0"/>
          <p:nvPr/>
        </p:nvPicPr>
        <p:blipFill rotWithShape="1">
          <a:blip r:embed="rId6">
            <a:alphaModFix/>
          </a:blip>
          <a:srcRect/>
          <a:stretch/>
        </p:blipFill>
        <p:spPr>
          <a:xfrm>
            <a:off x="5099176" y="6393143"/>
            <a:ext cx="408928" cy="408928"/>
          </a:xfrm>
          <a:prstGeom prst="rect">
            <a:avLst/>
          </a:prstGeom>
          <a:noFill/>
          <a:ln>
            <a:noFill/>
          </a:ln>
        </p:spPr>
      </p:pic>
      <p:sp>
        <p:nvSpPr>
          <p:cNvPr id="544" name="Google Shape;544;p72"/>
          <p:cNvSpPr/>
          <p:nvPr/>
        </p:nvSpPr>
        <p:spPr>
          <a:xfrm>
            <a:off x="5541002" y="588603"/>
            <a:ext cx="2531100" cy="5561100"/>
          </a:xfrm>
          <a:prstGeom prst="roundRect">
            <a:avLst>
              <a:gd name="adj" fmla="val 7223"/>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45" name="Google Shape;545;p72" descr="C:\Users\Bruno\Dropbox\TTRS\Avatars\Character 2.png"/>
          <p:cNvPicPr preferRelativeResize="0"/>
          <p:nvPr/>
        </p:nvPicPr>
        <p:blipFill rotWithShape="1">
          <a:blip r:embed="rId7">
            <a:alphaModFix/>
          </a:blip>
          <a:srcRect/>
          <a:stretch/>
        </p:blipFill>
        <p:spPr>
          <a:xfrm>
            <a:off x="4421932" y="6392307"/>
            <a:ext cx="408928" cy="408928"/>
          </a:xfrm>
          <a:prstGeom prst="rect">
            <a:avLst/>
          </a:prstGeom>
          <a:noFill/>
          <a:ln>
            <a:noFill/>
          </a:ln>
        </p:spPr>
      </p:pic>
      <p:pic>
        <p:nvPicPr>
          <p:cNvPr id="546" name="Google Shape;546;p72" descr="C:\Users\Bruno\Dropbox\TTRS\images\guitarcloud.png"/>
          <p:cNvPicPr preferRelativeResize="0"/>
          <p:nvPr/>
        </p:nvPicPr>
        <p:blipFill rotWithShape="1">
          <a:blip r:embed="rId8">
            <a:alphaModFix/>
          </a:blip>
          <a:srcRect/>
          <a:stretch/>
        </p:blipFill>
        <p:spPr>
          <a:xfrm>
            <a:off x="5652120" y="676181"/>
            <a:ext cx="2304360" cy="54532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pic>
        <p:nvPicPr>
          <p:cNvPr id="551" name="Google Shape;551;p73"/>
          <p:cNvPicPr preferRelativeResize="0"/>
          <p:nvPr/>
        </p:nvPicPr>
        <p:blipFill rotWithShape="1">
          <a:blip r:embed="rId3">
            <a:alphaModFix/>
          </a:blip>
          <a:srcRect/>
          <a:stretch/>
        </p:blipFill>
        <p:spPr>
          <a:xfrm>
            <a:off x="256854" y="338329"/>
            <a:ext cx="1255846" cy="679392"/>
          </a:xfrm>
          <a:prstGeom prst="rect">
            <a:avLst/>
          </a:prstGeom>
          <a:noFill/>
          <a:ln>
            <a:noFill/>
          </a:ln>
        </p:spPr>
      </p:pic>
      <p:pic>
        <p:nvPicPr>
          <p:cNvPr id="552" name="Google Shape;552;p73"/>
          <p:cNvPicPr preferRelativeResize="0"/>
          <p:nvPr/>
        </p:nvPicPr>
        <p:blipFill rotWithShape="1">
          <a:blip r:embed="rId4">
            <a:alphaModFix/>
          </a:blip>
          <a:srcRect/>
          <a:stretch/>
        </p:blipFill>
        <p:spPr>
          <a:xfrm>
            <a:off x="2125850" y="188425"/>
            <a:ext cx="6946950" cy="6437225"/>
          </a:xfrm>
          <a:prstGeom prst="rect">
            <a:avLst/>
          </a:prstGeom>
          <a:noFill/>
          <a:ln>
            <a:noFill/>
          </a:ln>
        </p:spPr>
      </p:pic>
      <p:sp>
        <p:nvSpPr>
          <p:cNvPr id="553" name="Google Shape;553;p73"/>
          <p:cNvSpPr/>
          <p:nvPr/>
        </p:nvSpPr>
        <p:spPr>
          <a:xfrm>
            <a:off x="116097" y="2341325"/>
            <a:ext cx="1903800" cy="3170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a:solidFill>
                  <a:srgbClr val="000000"/>
                </a:solidFill>
                <a:latin typeface="Comic Sans MS"/>
                <a:ea typeface="Comic Sans MS"/>
                <a:cs typeface="Comic Sans MS"/>
                <a:sym typeface="Comic Sans MS"/>
              </a:rPr>
              <a:t>We recommend a “little and often” approach; 5 minutes practice a day, 4 or 5 times a week is a good target</a:t>
            </a:r>
            <a:endParaRPr sz="2000">
              <a:solidFill>
                <a:schemeClr val="dk1"/>
              </a:solidFill>
              <a:latin typeface="Comic Sans MS"/>
              <a:ea typeface="Comic Sans MS"/>
              <a:cs typeface="Comic Sans MS"/>
              <a:sym typeface="Comic Sans M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74"/>
          <p:cNvSpPr txBox="1">
            <a:spLocks noGrp="1"/>
          </p:cNvSpPr>
          <p:nvPr>
            <p:ph type="title"/>
          </p:nvPr>
        </p:nvSpPr>
        <p:spPr>
          <a:xfrm>
            <a:off x="2059274" y="54987"/>
            <a:ext cx="6505500" cy="9165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FFFF"/>
              </a:buClr>
              <a:buSzPts val="2800"/>
              <a:buFont typeface="Comic Sans MS"/>
              <a:buNone/>
            </a:pPr>
            <a:r>
              <a:rPr lang="en-US" sz="2800">
                <a:latin typeface="Comic Sans MS"/>
                <a:ea typeface="Comic Sans MS"/>
                <a:cs typeface="Comic Sans MS"/>
                <a:sym typeface="Comic Sans MS"/>
              </a:rPr>
              <a:t>What are the different game modes?</a:t>
            </a:r>
            <a:endParaRPr sz="2800">
              <a:latin typeface="Comic Sans MS"/>
              <a:ea typeface="Comic Sans MS"/>
              <a:cs typeface="Comic Sans MS"/>
              <a:sym typeface="Comic Sans MS"/>
            </a:endParaRPr>
          </a:p>
        </p:txBody>
      </p:sp>
      <p:pic>
        <p:nvPicPr>
          <p:cNvPr id="559" name="Google Shape;559;p74"/>
          <p:cNvPicPr preferRelativeResize="0"/>
          <p:nvPr/>
        </p:nvPicPr>
        <p:blipFill rotWithShape="1">
          <a:blip r:embed="rId3">
            <a:alphaModFix/>
          </a:blip>
          <a:srcRect/>
          <a:stretch/>
        </p:blipFill>
        <p:spPr>
          <a:xfrm>
            <a:off x="324309" y="338328"/>
            <a:ext cx="1755576" cy="949738"/>
          </a:xfrm>
          <a:prstGeom prst="rect">
            <a:avLst/>
          </a:prstGeom>
          <a:noFill/>
          <a:ln>
            <a:noFill/>
          </a:ln>
        </p:spPr>
      </p:pic>
      <p:pic>
        <p:nvPicPr>
          <p:cNvPr id="560" name="Google Shape;560;p74"/>
          <p:cNvPicPr preferRelativeResize="0"/>
          <p:nvPr/>
        </p:nvPicPr>
        <p:blipFill rotWithShape="1">
          <a:blip r:embed="rId4">
            <a:alphaModFix/>
          </a:blip>
          <a:srcRect/>
          <a:stretch/>
        </p:blipFill>
        <p:spPr>
          <a:xfrm>
            <a:off x="800200" y="1401775"/>
            <a:ext cx="7245926" cy="52007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75"/>
          <p:cNvSpPr txBox="1">
            <a:spLocks noGrp="1"/>
          </p:cNvSpPr>
          <p:nvPr>
            <p:ph type="title"/>
          </p:nvPr>
        </p:nvSpPr>
        <p:spPr>
          <a:xfrm>
            <a:off x="2704582" y="338328"/>
            <a:ext cx="5044200" cy="10215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FFFFFF"/>
              </a:buClr>
              <a:buSzPct val="100000"/>
              <a:buFont typeface="Comic Sans MS"/>
              <a:buNone/>
            </a:pPr>
            <a:r>
              <a:rPr lang="en-US">
                <a:latin typeface="Comic Sans MS"/>
                <a:ea typeface="Comic Sans MS"/>
                <a:cs typeface="Comic Sans MS"/>
                <a:sym typeface="Comic Sans MS"/>
              </a:rPr>
              <a:t>Times Table Rock Stars!</a:t>
            </a:r>
            <a:endParaRPr>
              <a:latin typeface="Comic Sans MS"/>
              <a:ea typeface="Comic Sans MS"/>
              <a:cs typeface="Comic Sans MS"/>
              <a:sym typeface="Comic Sans MS"/>
            </a:endParaRPr>
          </a:p>
        </p:txBody>
      </p:sp>
      <p:pic>
        <p:nvPicPr>
          <p:cNvPr id="566" name="Google Shape;566;p75"/>
          <p:cNvPicPr preferRelativeResize="0"/>
          <p:nvPr/>
        </p:nvPicPr>
        <p:blipFill rotWithShape="1">
          <a:blip r:embed="rId3">
            <a:alphaModFix/>
          </a:blip>
          <a:srcRect/>
          <a:stretch/>
        </p:blipFill>
        <p:spPr>
          <a:xfrm>
            <a:off x="324309" y="338328"/>
            <a:ext cx="1736737" cy="939546"/>
          </a:xfrm>
          <a:prstGeom prst="rect">
            <a:avLst/>
          </a:prstGeom>
          <a:noFill/>
          <a:ln>
            <a:noFill/>
          </a:ln>
        </p:spPr>
      </p:pic>
      <p:pic>
        <p:nvPicPr>
          <p:cNvPr id="567" name="Google Shape;567;p75"/>
          <p:cNvPicPr preferRelativeResize="0"/>
          <p:nvPr/>
        </p:nvPicPr>
        <p:blipFill rotWithShape="1">
          <a:blip r:embed="rId4">
            <a:alphaModFix/>
          </a:blip>
          <a:srcRect/>
          <a:stretch/>
        </p:blipFill>
        <p:spPr>
          <a:xfrm>
            <a:off x="1077450" y="1573425"/>
            <a:ext cx="6671324" cy="47639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76"/>
          <p:cNvSpPr txBox="1">
            <a:spLocks noGrp="1"/>
          </p:cNvSpPr>
          <p:nvPr>
            <p:ph type="title"/>
          </p:nvPr>
        </p:nvSpPr>
        <p:spPr>
          <a:xfrm>
            <a:off x="2139275" y="229169"/>
            <a:ext cx="5907300" cy="10215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FFFFFF"/>
              </a:buClr>
              <a:buSzPct val="100000"/>
              <a:buFont typeface="Comic Sans MS"/>
              <a:buNone/>
            </a:pPr>
            <a:r>
              <a:rPr lang="en-US">
                <a:latin typeface="Comic Sans MS"/>
                <a:ea typeface="Comic Sans MS"/>
                <a:cs typeface="Comic Sans MS"/>
                <a:sym typeface="Comic Sans MS"/>
              </a:rPr>
              <a:t>Checking your child’s progress</a:t>
            </a:r>
            <a:endParaRPr>
              <a:latin typeface="Comic Sans MS"/>
              <a:ea typeface="Comic Sans MS"/>
              <a:cs typeface="Comic Sans MS"/>
              <a:sym typeface="Comic Sans MS"/>
            </a:endParaRPr>
          </a:p>
        </p:txBody>
      </p:sp>
      <p:pic>
        <p:nvPicPr>
          <p:cNvPr id="573" name="Google Shape;573;p76">
            <a:hlinkClick r:id="rId3"/>
          </p:cNvPr>
          <p:cNvPicPr preferRelativeResize="0"/>
          <p:nvPr/>
        </p:nvPicPr>
        <p:blipFill rotWithShape="1">
          <a:blip r:embed="rId4">
            <a:alphaModFix/>
          </a:blip>
          <a:srcRect/>
          <a:stretch/>
        </p:blipFill>
        <p:spPr>
          <a:xfrm>
            <a:off x="324309" y="338328"/>
            <a:ext cx="1736737" cy="939546"/>
          </a:xfrm>
          <a:prstGeom prst="rect">
            <a:avLst/>
          </a:prstGeom>
          <a:noFill/>
          <a:ln>
            <a:noFill/>
          </a:ln>
        </p:spPr>
      </p:pic>
      <p:pic>
        <p:nvPicPr>
          <p:cNvPr id="574" name="Google Shape;574;p76"/>
          <p:cNvPicPr preferRelativeResize="0"/>
          <p:nvPr/>
        </p:nvPicPr>
        <p:blipFill rotWithShape="1">
          <a:blip r:embed="rId5">
            <a:alphaModFix/>
          </a:blip>
          <a:srcRect l="77803" t="12958" b="19827"/>
          <a:stretch/>
        </p:blipFill>
        <p:spPr>
          <a:xfrm>
            <a:off x="6636032" y="1250599"/>
            <a:ext cx="2231511" cy="5065576"/>
          </a:xfrm>
          <a:prstGeom prst="rect">
            <a:avLst/>
          </a:prstGeom>
          <a:noFill/>
          <a:ln>
            <a:noFill/>
          </a:ln>
        </p:spPr>
      </p:pic>
      <p:sp>
        <p:nvSpPr>
          <p:cNvPr id="575" name="Google Shape;575;p76">
            <a:hlinkClick r:id="rId3"/>
          </p:cNvPr>
          <p:cNvSpPr txBox="1"/>
          <p:nvPr/>
        </p:nvSpPr>
        <p:spPr>
          <a:xfrm>
            <a:off x="214342" y="1913644"/>
            <a:ext cx="5216100" cy="4648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omic Sans MS"/>
                <a:ea typeface="Comic Sans MS"/>
                <a:cs typeface="Comic Sans MS"/>
                <a:sym typeface="Comic Sans MS"/>
              </a:rPr>
              <a:t>Checking your child’s progress is easy:</a:t>
            </a:r>
            <a:endParaRPr/>
          </a:p>
          <a:p>
            <a:pPr marL="0" marR="0" lvl="0" indent="0" algn="l" rtl="0">
              <a:spcBef>
                <a:spcPts val="0"/>
              </a:spcBef>
              <a:spcAft>
                <a:spcPts val="0"/>
              </a:spcAft>
              <a:buNone/>
            </a:pPr>
            <a:endParaRPr sz="2000">
              <a:solidFill>
                <a:schemeClr val="dk1"/>
              </a:solidFill>
              <a:latin typeface="Comic Sans MS"/>
              <a:ea typeface="Comic Sans MS"/>
              <a:cs typeface="Comic Sans MS"/>
              <a:sym typeface="Comic Sans MS"/>
            </a:endParaRPr>
          </a:p>
          <a:p>
            <a:pPr marL="0" marR="0" lvl="0" indent="0" algn="l" rtl="0">
              <a:spcBef>
                <a:spcPts val="0"/>
              </a:spcBef>
              <a:spcAft>
                <a:spcPts val="0"/>
              </a:spcAft>
              <a:buNone/>
            </a:pPr>
            <a:r>
              <a:rPr lang="en-US" sz="2000">
                <a:solidFill>
                  <a:schemeClr val="dk1"/>
                </a:solidFill>
                <a:latin typeface="Comic Sans MS"/>
                <a:ea typeface="Comic Sans MS"/>
                <a:cs typeface="Comic Sans MS"/>
                <a:sym typeface="Comic Sans MS"/>
              </a:rPr>
              <a:t>When your child has logged in, select their avatar in the top right hand corner and then select the  ‘My Stats’ option. </a:t>
            </a:r>
            <a:endParaRPr/>
          </a:p>
          <a:p>
            <a:pPr marL="0" marR="0" lvl="0" indent="0" algn="l" rtl="0">
              <a:spcBef>
                <a:spcPts val="0"/>
              </a:spcBef>
              <a:spcAft>
                <a:spcPts val="0"/>
              </a:spcAft>
              <a:buNone/>
            </a:pPr>
            <a:endParaRPr sz="2000">
              <a:solidFill>
                <a:schemeClr val="dk1"/>
              </a:solidFill>
              <a:latin typeface="Comic Sans MS"/>
              <a:ea typeface="Comic Sans MS"/>
              <a:cs typeface="Comic Sans MS"/>
              <a:sym typeface="Comic Sans MS"/>
            </a:endParaRPr>
          </a:p>
          <a:p>
            <a:pPr marL="0" marR="0" lvl="0" indent="0" algn="l" rtl="0">
              <a:spcBef>
                <a:spcPts val="0"/>
              </a:spcBef>
              <a:spcAft>
                <a:spcPts val="0"/>
              </a:spcAft>
              <a:buNone/>
            </a:pPr>
            <a:r>
              <a:rPr lang="en-US" sz="2000">
                <a:solidFill>
                  <a:schemeClr val="dk1"/>
                </a:solidFill>
                <a:latin typeface="Comic Sans MS"/>
                <a:ea typeface="Comic Sans MS"/>
                <a:cs typeface="Comic Sans MS"/>
                <a:sym typeface="Comic Sans MS"/>
              </a:rPr>
              <a:t>In the effort tab, you can see how many minutes the children have played.</a:t>
            </a:r>
            <a:endParaRPr/>
          </a:p>
          <a:p>
            <a:pPr marL="0" marR="0" lvl="0" indent="0" algn="l" rtl="0">
              <a:spcBef>
                <a:spcPts val="0"/>
              </a:spcBef>
              <a:spcAft>
                <a:spcPts val="0"/>
              </a:spcAft>
              <a:buNone/>
            </a:pPr>
            <a:endParaRPr sz="2000">
              <a:solidFill>
                <a:schemeClr val="dk1"/>
              </a:solidFill>
              <a:latin typeface="Comic Sans MS"/>
              <a:ea typeface="Comic Sans MS"/>
              <a:cs typeface="Comic Sans MS"/>
              <a:sym typeface="Comic Sans MS"/>
            </a:endParaRPr>
          </a:p>
          <a:p>
            <a:pPr marL="0" marR="0" lvl="0" indent="0" algn="l" rtl="0">
              <a:spcBef>
                <a:spcPts val="0"/>
              </a:spcBef>
              <a:spcAft>
                <a:spcPts val="0"/>
              </a:spcAft>
              <a:buNone/>
            </a:pPr>
            <a:r>
              <a:rPr lang="en-US" sz="2000">
                <a:solidFill>
                  <a:schemeClr val="dk1"/>
                </a:solidFill>
                <a:latin typeface="Comic Sans MS"/>
                <a:ea typeface="Comic Sans MS"/>
                <a:cs typeface="Comic Sans MS"/>
                <a:sym typeface="Comic Sans MS"/>
              </a:rPr>
              <a:t>Under fluency, you can see how quickly your child is able to answer each question and how confident they are with their individual times table knowledge.</a:t>
            </a:r>
            <a:endParaRPr/>
          </a:p>
          <a:p>
            <a:pPr marL="0" marR="0" lvl="0" indent="0" algn="l" rtl="0">
              <a:spcBef>
                <a:spcPts val="0"/>
              </a:spcBef>
              <a:spcAft>
                <a:spcPts val="0"/>
              </a:spcAft>
              <a:buNone/>
            </a:pPr>
            <a:endParaRPr sz="1800">
              <a:solidFill>
                <a:schemeClr val="dk1"/>
              </a:solidFill>
              <a:latin typeface="Comic Sans MS"/>
              <a:ea typeface="Comic Sans MS"/>
              <a:cs typeface="Comic Sans MS"/>
              <a:sym typeface="Comic Sans MS"/>
            </a:endParaRPr>
          </a:p>
          <a:p>
            <a:pPr marL="0" marR="0" lvl="0" indent="0" algn="r" rtl="0">
              <a:spcBef>
                <a:spcPts val="0"/>
              </a:spcBef>
              <a:spcAft>
                <a:spcPts val="0"/>
              </a:spcAft>
              <a:buNone/>
            </a:pPr>
            <a:r>
              <a:rPr lang="en-US" sz="1800">
                <a:solidFill>
                  <a:schemeClr val="dk1"/>
                </a:solidFill>
                <a:latin typeface="Comic Sans MS"/>
                <a:ea typeface="Comic Sans MS"/>
                <a:cs typeface="Comic Sans MS"/>
                <a:sym typeface="Comic Sans MS"/>
              </a:rPr>
              <a:t>🡪</a:t>
            </a:r>
            <a:endParaRPr sz="1800">
              <a:solidFill>
                <a:schemeClr val="dk1"/>
              </a:solidFill>
              <a:latin typeface="Comic Sans MS"/>
              <a:ea typeface="Comic Sans MS"/>
              <a:cs typeface="Comic Sans MS"/>
              <a:sym typeface="Comic Sans MS"/>
            </a:endParaRPr>
          </a:p>
        </p:txBody>
      </p:sp>
      <p:sp>
        <p:nvSpPr>
          <p:cNvPr id="576" name="Google Shape;576;p76"/>
          <p:cNvSpPr txBox="1"/>
          <p:nvPr/>
        </p:nvSpPr>
        <p:spPr>
          <a:xfrm>
            <a:off x="3767284" y="6045151"/>
            <a:ext cx="49803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hlink"/>
                </a:solidFill>
                <a:latin typeface="Candara"/>
                <a:ea typeface="Candara"/>
                <a:cs typeface="Candara"/>
                <a:sym typeface="Candara"/>
                <a:hlinkClick r:id="rId3"/>
              </a:rPr>
              <a:t>https://www.youtube.com/watch?v=phxP5_OhOtk</a:t>
            </a:r>
            <a:endParaRPr sz="1800">
              <a:solidFill>
                <a:schemeClr val="dk1"/>
              </a:solidFill>
              <a:latin typeface="Candara"/>
              <a:ea typeface="Candara"/>
              <a:cs typeface="Candara"/>
              <a:sym typeface="Candara"/>
            </a:endParaRPr>
          </a:p>
        </p:txBody>
      </p:sp>
      <p:pic>
        <p:nvPicPr>
          <p:cNvPr id="577" name="Google Shape;577;p76"/>
          <p:cNvPicPr preferRelativeResize="0"/>
          <p:nvPr/>
        </p:nvPicPr>
        <p:blipFill rotWithShape="1">
          <a:blip r:embed="rId6">
            <a:alphaModFix/>
          </a:blip>
          <a:srcRect/>
          <a:stretch/>
        </p:blipFill>
        <p:spPr>
          <a:xfrm>
            <a:off x="5401142" y="4431866"/>
            <a:ext cx="1974019" cy="129682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77"/>
          <p:cNvSpPr/>
          <p:nvPr/>
        </p:nvSpPr>
        <p:spPr>
          <a:xfrm>
            <a:off x="241639" y="424603"/>
            <a:ext cx="7848000" cy="1077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u="sng">
                <a:solidFill>
                  <a:srgbClr val="0B0C0C"/>
                </a:solidFill>
                <a:latin typeface="Open Sans"/>
                <a:ea typeface="Open Sans"/>
                <a:cs typeface="Open Sans"/>
                <a:sym typeface="Open Sans"/>
              </a:rPr>
              <a:t>A quick guide to everyday Maths opportunities for your child</a:t>
            </a:r>
            <a:endParaRPr sz="3200" b="1" u="sng">
              <a:solidFill>
                <a:srgbClr val="0B0C0C"/>
              </a:solidFill>
              <a:latin typeface="Open Sans"/>
              <a:ea typeface="Open Sans"/>
              <a:cs typeface="Open Sans"/>
              <a:sym typeface="Open Sans"/>
            </a:endParaRPr>
          </a:p>
        </p:txBody>
      </p:sp>
      <p:sp>
        <p:nvSpPr>
          <p:cNvPr id="583" name="Google Shape;583;p77"/>
          <p:cNvSpPr txBox="1">
            <a:spLocks noGrp="1"/>
          </p:cNvSpPr>
          <p:nvPr>
            <p:ph type="body" idx="1"/>
          </p:nvPr>
        </p:nvSpPr>
        <p:spPr>
          <a:xfrm>
            <a:off x="241650" y="1501900"/>
            <a:ext cx="9055800" cy="5068500"/>
          </a:xfrm>
          <a:prstGeom prst="rect">
            <a:avLst/>
          </a:prstGeom>
          <a:noFill/>
          <a:ln>
            <a:noFill/>
          </a:ln>
        </p:spPr>
        <p:txBody>
          <a:bodyPr spcFirstLastPara="1" wrap="square" lIns="91425" tIns="45700" rIns="91425" bIns="45700" anchor="t" anchorCtr="0">
            <a:normAutofit fontScale="92500" lnSpcReduction="20000"/>
          </a:bodyPr>
          <a:lstStyle/>
          <a:p>
            <a:pPr marL="274320" lvl="0" indent="-274320" algn="l" rtl="0">
              <a:spcBef>
                <a:spcPts val="0"/>
              </a:spcBef>
              <a:spcAft>
                <a:spcPts val="0"/>
              </a:spcAft>
              <a:buClr>
                <a:srgbClr val="0B0C0C"/>
              </a:buClr>
              <a:buSzPct val="100000"/>
              <a:buChar char="●"/>
            </a:pPr>
            <a:r>
              <a:rPr lang="en-US" sz="2000">
                <a:solidFill>
                  <a:srgbClr val="0B0C0C"/>
                </a:solidFill>
              </a:rPr>
              <a:t>Practise spotting and recognising numbers in the environment. Add/multiply/subtract/divide door numbers, numbers on car registration plates, road signs and at the shop.</a:t>
            </a:r>
            <a:endParaRPr>
              <a:solidFill>
                <a:srgbClr val="0B0C0C"/>
              </a:solidFill>
            </a:endParaRPr>
          </a:p>
          <a:p>
            <a:pPr marL="274320" lvl="0" indent="-274320" algn="l" rtl="0">
              <a:spcBef>
                <a:spcPts val="370"/>
              </a:spcBef>
              <a:spcAft>
                <a:spcPts val="0"/>
              </a:spcAft>
              <a:buClr>
                <a:srgbClr val="0B0C0C"/>
              </a:buClr>
              <a:buSzPct val="100000"/>
              <a:buChar char="●"/>
            </a:pPr>
            <a:r>
              <a:rPr lang="en-US" sz="2000">
                <a:solidFill>
                  <a:srgbClr val="0B0C0C"/>
                </a:solidFill>
              </a:rPr>
              <a:t>Flicking through the TV guide? Ask your child to calculate the length of their favourite programmes. How long is it until the next programme?</a:t>
            </a:r>
            <a:endParaRPr>
              <a:solidFill>
                <a:srgbClr val="0B0C0C"/>
              </a:solidFill>
            </a:endParaRPr>
          </a:p>
          <a:p>
            <a:pPr marL="274320" lvl="0" indent="-274320" algn="l" rtl="0">
              <a:spcBef>
                <a:spcPts val="370"/>
              </a:spcBef>
              <a:spcAft>
                <a:spcPts val="0"/>
              </a:spcAft>
              <a:buClr>
                <a:srgbClr val="0B0C0C"/>
              </a:buClr>
              <a:buSzPct val="100000"/>
              <a:buChar char="●"/>
            </a:pPr>
            <a:r>
              <a:rPr lang="en-US" sz="2000">
                <a:solidFill>
                  <a:srgbClr val="0B0C0C"/>
                </a:solidFill>
              </a:rPr>
              <a:t>Use food packaging to discuss 2D and 3D shapes. What are the properties of these shapes e.g. how many faces, sides, vertices? Flatten the packaging out to find the net of the 3D shape too. </a:t>
            </a:r>
            <a:endParaRPr>
              <a:solidFill>
                <a:srgbClr val="0B0C0C"/>
              </a:solidFill>
            </a:endParaRPr>
          </a:p>
          <a:p>
            <a:pPr marL="274320" lvl="0" indent="-274320" algn="l" rtl="0">
              <a:spcBef>
                <a:spcPts val="370"/>
              </a:spcBef>
              <a:spcAft>
                <a:spcPts val="0"/>
              </a:spcAft>
              <a:buClr>
                <a:srgbClr val="0B0C0C"/>
              </a:buClr>
              <a:buSzPct val="100000"/>
              <a:buChar char="●"/>
            </a:pPr>
            <a:r>
              <a:rPr lang="en-US" sz="2000">
                <a:solidFill>
                  <a:srgbClr val="0B0C0C"/>
                </a:solidFill>
              </a:rPr>
              <a:t>Measuring up for new furniture? Want to make sure the Christmas tree will fit in your living room? These are really good opportunities to encourage your child to see the value of careful measuring skills in everyday life.</a:t>
            </a:r>
            <a:endParaRPr>
              <a:solidFill>
                <a:srgbClr val="0B0C0C"/>
              </a:solidFill>
            </a:endParaRPr>
          </a:p>
          <a:p>
            <a:pPr marL="274320" lvl="0" indent="-274320" algn="l" rtl="0">
              <a:spcBef>
                <a:spcPts val="370"/>
              </a:spcBef>
              <a:spcAft>
                <a:spcPts val="0"/>
              </a:spcAft>
              <a:buClr>
                <a:srgbClr val="0B0C0C"/>
              </a:buClr>
              <a:buSzPct val="100000"/>
              <a:buChar char="●"/>
            </a:pPr>
            <a:r>
              <a:rPr lang="en-US" sz="2000">
                <a:solidFill>
                  <a:srgbClr val="0B0C0C"/>
                </a:solidFill>
              </a:rPr>
              <a:t>Practise telling the time with your child. Can they read both the digital and analogue clock? Can they readily convert between the two and use the 24 hour clock? Can they also recognise Roman Numeral representations of the time too?</a:t>
            </a:r>
            <a:endParaRPr>
              <a:solidFill>
                <a:srgbClr val="0B0C0C"/>
              </a:solidFill>
            </a:endParaRPr>
          </a:p>
          <a:p>
            <a:pPr marL="274320" lvl="0" indent="-274320" algn="l" rtl="0">
              <a:spcBef>
                <a:spcPts val="370"/>
              </a:spcBef>
              <a:spcAft>
                <a:spcPts val="1200"/>
              </a:spcAft>
              <a:buClr>
                <a:srgbClr val="0B0C0C"/>
              </a:buClr>
              <a:buSzPct val="100000"/>
              <a:buChar char="●"/>
            </a:pPr>
            <a:r>
              <a:rPr lang="en-US" sz="2000">
                <a:solidFill>
                  <a:srgbClr val="0B0C0C"/>
                </a:solidFill>
              </a:rPr>
              <a:t>Board Games supply endless opportunities for Maths – Snakes and Ladders, Monopoly, Bingo, Connect Four, Battle Ships etc</a:t>
            </a:r>
            <a:endParaRPr sz="2000">
              <a:solidFill>
                <a:srgbClr val="0B0C0C"/>
              </a:solidFill>
            </a:endParaRPr>
          </a:p>
        </p:txBody>
      </p:sp>
      <p:pic>
        <p:nvPicPr>
          <p:cNvPr id="584" name="Google Shape;584;p77" descr="j0185604"/>
          <p:cNvPicPr preferRelativeResize="0"/>
          <p:nvPr/>
        </p:nvPicPr>
        <p:blipFill rotWithShape="1">
          <a:blip r:embed="rId3">
            <a:alphaModFix/>
          </a:blip>
          <a:srcRect/>
          <a:stretch/>
        </p:blipFill>
        <p:spPr>
          <a:xfrm>
            <a:off x="8089573" y="424603"/>
            <a:ext cx="691753" cy="69294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78"/>
          <p:cNvSpPr txBox="1">
            <a:spLocks noGrp="1"/>
          </p:cNvSpPr>
          <p:nvPr>
            <p:ph type="title"/>
          </p:nvPr>
        </p:nvSpPr>
        <p:spPr>
          <a:xfrm>
            <a:off x="274439" y="55789"/>
            <a:ext cx="8229600" cy="14913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800"/>
              <a:buFont typeface="Comic Sans MS"/>
              <a:buNone/>
            </a:pPr>
            <a:r>
              <a:rPr lang="en-US" sz="4800">
                <a:solidFill>
                  <a:srgbClr val="002060"/>
                </a:solidFill>
                <a:latin typeface="Comic Sans MS"/>
                <a:ea typeface="Comic Sans MS"/>
                <a:cs typeface="Comic Sans MS"/>
                <a:sym typeface="Comic Sans MS"/>
              </a:rPr>
              <a:t>Navigating our school website</a:t>
            </a:r>
            <a:endParaRPr sz="4800">
              <a:solidFill>
                <a:srgbClr val="002060"/>
              </a:solidFill>
              <a:latin typeface="Comic Sans MS"/>
              <a:ea typeface="Comic Sans MS"/>
              <a:cs typeface="Comic Sans MS"/>
              <a:sym typeface="Comic Sans MS"/>
            </a:endParaRPr>
          </a:p>
        </p:txBody>
      </p:sp>
      <p:sp>
        <p:nvSpPr>
          <p:cNvPr id="591" name="Google Shape;591;p78"/>
          <p:cNvSpPr/>
          <p:nvPr/>
        </p:nvSpPr>
        <p:spPr>
          <a:xfrm>
            <a:off x="274450" y="1547101"/>
            <a:ext cx="7309800" cy="4843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rgbClr val="0B0C0C"/>
                </a:solidFill>
                <a:latin typeface="Comic Sans MS"/>
                <a:ea typeface="Comic Sans MS"/>
                <a:cs typeface="Comic Sans MS"/>
                <a:sym typeface="Comic Sans MS"/>
              </a:rPr>
              <a:t>We have a number  of resources  available for you to use with your children to support their Maths learning or to guide your own understanding of the Maths curriculum. </a:t>
            </a:r>
            <a:endParaRPr>
              <a:solidFill>
                <a:srgbClr val="0B0C0C"/>
              </a:solidFill>
            </a:endParaRPr>
          </a:p>
          <a:p>
            <a:pPr marL="0" marR="0" lvl="0" indent="0" algn="ctr" rtl="0">
              <a:spcBef>
                <a:spcPts val="0"/>
              </a:spcBef>
              <a:spcAft>
                <a:spcPts val="0"/>
              </a:spcAft>
              <a:buNone/>
            </a:pPr>
            <a:endParaRPr sz="2000">
              <a:solidFill>
                <a:srgbClr val="0B0C0C"/>
              </a:solidFill>
              <a:latin typeface="Comic Sans MS"/>
              <a:ea typeface="Comic Sans MS"/>
              <a:cs typeface="Comic Sans MS"/>
              <a:sym typeface="Comic Sans MS"/>
            </a:endParaRPr>
          </a:p>
          <a:p>
            <a:pPr marL="0" marR="0" lvl="0" indent="0" algn="ctr" rtl="0">
              <a:spcBef>
                <a:spcPts val="0"/>
              </a:spcBef>
              <a:spcAft>
                <a:spcPts val="0"/>
              </a:spcAft>
              <a:buNone/>
            </a:pPr>
            <a:r>
              <a:rPr lang="en-US" sz="2000" b="1">
                <a:solidFill>
                  <a:srgbClr val="002060"/>
                </a:solidFill>
                <a:latin typeface="Comic Sans MS"/>
                <a:ea typeface="Comic Sans MS"/>
                <a:cs typeface="Comic Sans MS"/>
                <a:sym typeface="Comic Sans MS"/>
              </a:rPr>
              <a:t>Key Areas covered:</a:t>
            </a:r>
            <a:endParaRPr sz="2000" b="1">
              <a:solidFill>
                <a:srgbClr val="002060"/>
              </a:solidFill>
              <a:latin typeface="Comic Sans MS"/>
              <a:ea typeface="Comic Sans MS"/>
              <a:cs typeface="Comic Sans MS"/>
              <a:sym typeface="Comic Sans MS"/>
            </a:endParaRPr>
          </a:p>
          <a:p>
            <a:pPr marL="457200" marR="0" lvl="0" indent="-355600" algn="ctr" rtl="0">
              <a:spcBef>
                <a:spcPts val="0"/>
              </a:spcBef>
              <a:spcAft>
                <a:spcPts val="0"/>
              </a:spcAft>
              <a:buClr>
                <a:srgbClr val="0B0C0C"/>
              </a:buClr>
              <a:buSzPts val="2000"/>
              <a:buFont typeface="Comic Sans MS"/>
              <a:buChar char="•"/>
            </a:pPr>
            <a:r>
              <a:rPr lang="en-US" sz="2000">
                <a:solidFill>
                  <a:srgbClr val="0B0C0C"/>
                </a:solidFill>
                <a:latin typeface="Comic Sans MS"/>
                <a:ea typeface="Comic Sans MS"/>
                <a:cs typeface="Comic Sans MS"/>
                <a:sym typeface="Comic Sans MS"/>
              </a:rPr>
              <a:t>curriculum statement.</a:t>
            </a:r>
            <a:endParaRPr sz="2000">
              <a:solidFill>
                <a:srgbClr val="0B0C0C"/>
              </a:solidFill>
              <a:latin typeface="Comic Sans MS"/>
              <a:ea typeface="Comic Sans MS"/>
              <a:cs typeface="Comic Sans MS"/>
              <a:sym typeface="Comic Sans MS"/>
            </a:endParaRPr>
          </a:p>
          <a:p>
            <a:pPr marL="342900" marR="0" lvl="0" indent="-342900" algn="ctr" rtl="0">
              <a:lnSpc>
                <a:spcPct val="150000"/>
              </a:lnSpc>
              <a:spcBef>
                <a:spcPts val="0"/>
              </a:spcBef>
              <a:spcAft>
                <a:spcPts val="0"/>
              </a:spcAft>
              <a:buClr>
                <a:srgbClr val="0B0C0C"/>
              </a:buClr>
              <a:buSzPts val="2000"/>
              <a:buFont typeface="Arial"/>
              <a:buChar char="•"/>
            </a:pPr>
            <a:r>
              <a:rPr lang="en-US" sz="2000">
                <a:solidFill>
                  <a:srgbClr val="0B0C0C"/>
                </a:solidFill>
                <a:latin typeface="Comic Sans MS"/>
                <a:ea typeface="Comic Sans MS"/>
                <a:cs typeface="Comic Sans MS"/>
                <a:sym typeface="Comic Sans MS"/>
              </a:rPr>
              <a:t>long term plans.</a:t>
            </a:r>
            <a:endParaRPr sz="2000">
              <a:solidFill>
                <a:srgbClr val="0B0C0C"/>
              </a:solidFill>
              <a:latin typeface="Comic Sans MS"/>
              <a:ea typeface="Comic Sans MS"/>
              <a:cs typeface="Comic Sans MS"/>
              <a:sym typeface="Comic Sans MS"/>
            </a:endParaRPr>
          </a:p>
          <a:p>
            <a:pPr marL="342900" marR="0" lvl="0" indent="-342900" algn="ctr" rtl="0">
              <a:lnSpc>
                <a:spcPct val="150000"/>
              </a:lnSpc>
              <a:spcBef>
                <a:spcPts val="0"/>
              </a:spcBef>
              <a:spcAft>
                <a:spcPts val="0"/>
              </a:spcAft>
              <a:buClr>
                <a:srgbClr val="0B0C0C"/>
              </a:buClr>
              <a:buSzPts val="2000"/>
              <a:buFont typeface="Comic Sans MS"/>
              <a:buChar char="•"/>
            </a:pPr>
            <a:r>
              <a:rPr lang="en-US" sz="2000">
                <a:solidFill>
                  <a:srgbClr val="0B0C0C"/>
                </a:solidFill>
                <a:latin typeface="Comic Sans MS"/>
                <a:ea typeface="Comic Sans MS"/>
                <a:cs typeface="Comic Sans MS"/>
                <a:sym typeface="Comic Sans MS"/>
              </a:rPr>
              <a:t>Progression of skills.</a:t>
            </a:r>
            <a:endParaRPr sz="2000">
              <a:solidFill>
                <a:srgbClr val="0B0C0C"/>
              </a:solidFill>
              <a:latin typeface="Comic Sans MS"/>
              <a:ea typeface="Comic Sans MS"/>
              <a:cs typeface="Comic Sans MS"/>
              <a:sym typeface="Comic Sans MS"/>
            </a:endParaRPr>
          </a:p>
          <a:p>
            <a:pPr marL="342900" marR="0" lvl="0" indent="-342900" algn="ctr" rtl="0">
              <a:lnSpc>
                <a:spcPct val="150000"/>
              </a:lnSpc>
              <a:spcBef>
                <a:spcPts val="0"/>
              </a:spcBef>
              <a:spcAft>
                <a:spcPts val="0"/>
              </a:spcAft>
              <a:buClr>
                <a:srgbClr val="0B0C0C"/>
              </a:buClr>
              <a:buSzPts val="2000"/>
              <a:buFont typeface="Comic Sans MS"/>
              <a:buChar char="•"/>
            </a:pPr>
            <a:r>
              <a:rPr lang="en-US" sz="2000">
                <a:solidFill>
                  <a:srgbClr val="0B0C0C"/>
                </a:solidFill>
                <a:latin typeface="Comic Sans MS"/>
                <a:ea typeface="Comic Sans MS"/>
                <a:cs typeface="Comic Sans MS"/>
                <a:sym typeface="Comic Sans MS"/>
              </a:rPr>
              <a:t>parents information evening - calculator policies.</a:t>
            </a:r>
            <a:endParaRPr sz="2000">
              <a:solidFill>
                <a:srgbClr val="0B0C0C"/>
              </a:solidFill>
              <a:latin typeface="Comic Sans MS"/>
              <a:ea typeface="Comic Sans MS"/>
              <a:cs typeface="Comic Sans MS"/>
              <a:sym typeface="Comic Sans MS"/>
            </a:endParaRPr>
          </a:p>
          <a:p>
            <a:pPr marL="342900" marR="0" lvl="0" indent="-342900" algn="ctr" rtl="0">
              <a:lnSpc>
                <a:spcPct val="150000"/>
              </a:lnSpc>
              <a:spcBef>
                <a:spcPts val="0"/>
              </a:spcBef>
              <a:spcAft>
                <a:spcPts val="0"/>
              </a:spcAft>
              <a:buClr>
                <a:srgbClr val="0B0C0C"/>
              </a:buClr>
              <a:buSzPts val="2000"/>
              <a:buFont typeface="Comic Sans MS"/>
              <a:buChar char="•"/>
            </a:pPr>
            <a:r>
              <a:rPr lang="en-US" sz="2000">
                <a:solidFill>
                  <a:srgbClr val="0B0C0C"/>
                </a:solidFill>
                <a:latin typeface="Comic Sans MS"/>
                <a:ea typeface="Comic Sans MS"/>
                <a:cs typeface="Comic Sans MS"/>
                <a:sym typeface="Comic Sans MS"/>
              </a:rPr>
              <a:t>Ultimate Maths Vocabulary List.</a:t>
            </a:r>
            <a:endParaRPr sz="2000">
              <a:solidFill>
                <a:srgbClr val="0B0C0C"/>
              </a:solidFill>
              <a:latin typeface="Comic Sans MS"/>
              <a:ea typeface="Comic Sans MS"/>
              <a:cs typeface="Comic Sans MS"/>
              <a:sym typeface="Comic Sans MS"/>
            </a:endParaRPr>
          </a:p>
          <a:p>
            <a:pPr marL="342900" marR="0" lvl="0" indent="-342900" algn="ctr" rtl="0">
              <a:lnSpc>
                <a:spcPct val="150000"/>
              </a:lnSpc>
              <a:spcBef>
                <a:spcPts val="0"/>
              </a:spcBef>
              <a:spcAft>
                <a:spcPts val="0"/>
              </a:spcAft>
              <a:buClr>
                <a:srgbClr val="0B0C0C"/>
              </a:buClr>
              <a:buSzPts val="2000"/>
              <a:buFont typeface="Comic Sans MS"/>
              <a:buChar char="•"/>
            </a:pPr>
            <a:r>
              <a:rPr lang="en-US" sz="2000">
                <a:solidFill>
                  <a:srgbClr val="0B0C0C"/>
                </a:solidFill>
                <a:latin typeface="Comic Sans MS"/>
                <a:ea typeface="Comic Sans MS"/>
                <a:cs typeface="Comic Sans MS"/>
                <a:sym typeface="Comic Sans MS"/>
              </a:rPr>
              <a:t>Maths with Michael videos and fact sheets - place value, subtraction, multiplication, division, fractions, algebra.</a:t>
            </a:r>
            <a:endParaRPr sz="2000">
              <a:solidFill>
                <a:srgbClr val="0B0C0C"/>
              </a:solidFill>
              <a:uFill>
                <a:noFill/>
              </a:uFill>
              <a:latin typeface="Comic Sans MS"/>
              <a:ea typeface="Comic Sans MS"/>
              <a:cs typeface="Comic Sans MS"/>
              <a:sym typeface="Comic Sans MS"/>
              <a:hlinkClick r:id="rId3">
                <a:extLst>
                  <a:ext uri="{A12FA001-AC4F-418D-AE19-62706E023703}">
                    <ahyp:hlinkClr xmlns:ahyp="http://schemas.microsoft.com/office/drawing/2018/hyperlinkcolor" val="tx"/>
                  </a:ext>
                </a:extLst>
              </a:hlinkClick>
            </a:endParaRPr>
          </a:p>
          <a:p>
            <a:pPr marL="342900" marR="0" lvl="0" indent="-215900" algn="l" rtl="0">
              <a:spcBef>
                <a:spcPts val="0"/>
              </a:spcBef>
              <a:spcAft>
                <a:spcPts val="0"/>
              </a:spcAft>
              <a:buClr>
                <a:schemeClr val="dk1"/>
              </a:buClr>
              <a:buSzPts val="2000"/>
              <a:buFont typeface="Arial"/>
              <a:buNone/>
            </a:pPr>
            <a:endParaRPr sz="2000" u="sng">
              <a:solidFill>
                <a:schemeClr val="hlink"/>
              </a:solidFill>
              <a:latin typeface="Comic Sans MS"/>
              <a:ea typeface="Comic Sans MS"/>
              <a:cs typeface="Comic Sans MS"/>
              <a:sym typeface="Comic Sans MS"/>
              <a:hlinkClick r:id="rId3"/>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79"/>
          <p:cNvSpPr txBox="1">
            <a:spLocks noGrp="1"/>
          </p:cNvSpPr>
          <p:nvPr>
            <p:ph type="title"/>
          </p:nvPr>
        </p:nvSpPr>
        <p:spPr>
          <a:xfrm>
            <a:off x="274439" y="55789"/>
            <a:ext cx="8229600" cy="14913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800"/>
              <a:buFont typeface="Comic Sans MS"/>
              <a:buNone/>
            </a:pPr>
            <a:r>
              <a:rPr lang="en-US" sz="4800">
                <a:solidFill>
                  <a:srgbClr val="002060"/>
                </a:solidFill>
                <a:latin typeface="Comic Sans MS"/>
                <a:ea typeface="Comic Sans MS"/>
                <a:cs typeface="Comic Sans MS"/>
                <a:sym typeface="Comic Sans MS"/>
              </a:rPr>
              <a:t>Navigating our school website</a:t>
            </a:r>
            <a:endParaRPr sz="4800">
              <a:solidFill>
                <a:srgbClr val="002060"/>
              </a:solidFill>
              <a:latin typeface="Comic Sans MS"/>
              <a:ea typeface="Comic Sans MS"/>
              <a:cs typeface="Comic Sans MS"/>
              <a:sym typeface="Comic Sans MS"/>
            </a:endParaRPr>
          </a:p>
        </p:txBody>
      </p:sp>
      <p:sp>
        <p:nvSpPr>
          <p:cNvPr id="598" name="Google Shape;598;p79"/>
          <p:cNvSpPr txBox="1"/>
          <p:nvPr/>
        </p:nvSpPr>
        <p:spPr>
          <a:xfrm>
            <a:off x="623450" y="1971600"/>
            <a:ext cx="7671000" cy="77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900" b="1" u="sng">
                <a:solidFill>
                  <a:schemeClr val="hlink"/>
                </a:solidFill>
                <a:latin typeface="Open Sans"/>
                <a:ea typeface="Open Sans"/>
                <a:cs typeface="Open Sans"/>
                <a:sym typeface="Open Sans"/>
                <a:hlinkClick r:id="rId3"/>
              </a:rPr>
              <a:t>https://broughprimaryschool.co.uk/</a:t>
            </a:r>
            <a:endParaRPr sz="2900" b="1">
              <a:latin typeface="Open Sans"/>
              <a:ea typeface="Open Sans"/>
              <a:cs typeface="Open Sans"/>
              <a:sym typeface="Open Sans"/>
            </a:endParaRPr>
          </a:p>
          <a:p>
            <a:pPr marL="0" lvl="0" indent="0" algn="l" rtl="0">
              <a:spcBef>
                <a:spcPts val="0"/>
              </a:spcBef>
              <a:spcAft>
                <a:spcPts val="0"/>
              </a:spcAft>
              <a:buNone/>
            </a:pPr>
            <a:endParaRPr sz="2900" b="1">
              <a:latin typeface="Open Sans"/>
              <a:ea typeface="Open Sans"/>
              <a:cs typeface="Open Sans"/>
              <a:sym typeface="Open Sans"/>
            </a:endParaRPr>
          </a:p>
          <a:p>
            <a:pPr marL="0" lvl="0" indent="0" algn="l" rtl="0">
              <a:spcBef>
                <a:spcPts val="0"/>
              </a:spcBef>
              <a:spcAft>
                <a:spcPts val="0"/>
              </a:spcAft>
              <a:buNone/>
            </a:pPr>
            <a:endParaRPr sz="2900" b="1">
              <a:latin typeface="Open Sans"/>
              <a:ea typeface="Open Sans"/>
              <a:cs typeface="Open Sans"/>
              <a:sym typeface="Open Sans"/>
            </a:endParaRPr>
          </a:p>
          <a:p>
            <a:pPr marL="0" lvl="0" indent="0" algn="l" rtl="0">
              <a:spcBef>
                <a:spcPts val="0"/>
              </a:spcBef>
              <a:spcAft>
                <a:spcPts val="0"/>
              </a:spcAft>
              <a:buNone/>
            </a:pPr>
            <a:r>
              <a:rPr lang="en-US" sz="2900" b="1">
                <a:latin typeface="Open Sans"/>
                <a:ea typeface="Open Sans"/>
                <a:cs typeface="Open Sans"/>
                <a:sym typeface="Open Sans"/>
              </a:rPr>
              <a:t>curriculum - subject areas - Maths</a:t>
            </a:r>
            <a:endParaRPr sz="2900" b="1">
              <a:latin typeface="Open Sans"/>
              <a:ea typeface="Open Sans"/>
              <a:cs typeface="Open Sans"/>
              <a:sym typeface="Open Sans"/>
            </a:endParaRPr>
          </a:p>
        </p:txBody>
      </p:sp>
      <p:pic>
        <p:nvPicPr>
          <p:cNvPr id="599" name="Google Shape;599;p79"/>
          <p:cNvPicPr preferRelativeResize="0"/>
          <p:nvPr/>
        </p:nvPicPr>
        <p:blipFill rotWithShape="1">
          <a:blip r:embed="rId4">
            <a:alphaModFix/>
          </a:blip>
          <a:srcRect t="40137"/>
          <a:stretch/>
        </p:blipFill>
        <p:spPr>
          <a:xfrm>
            <a:off x="1265925" y="4216350"/>
            <a:ext cx="7160477" cy="22771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53"/>
          <p:cNvSpPr txBox="1">
            <a:spLocks noGrp="1"/>
          </p:cNvSpPr>
          <p:nvPr>
            <p:ph type="title"/>
          </p:nvPr>
        </p:nvSpPr>
        <p:spPr>
          <a:xfrm>
            <a:off x="338444" y="1338823"/>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omic Sans MS"/>
              <a:buNone/>
            </a:pPr>
            <a:r>
              <a:rPr lang="en-US" sz="3600">
                <a:solidFill>
                  <a:srgbClr val="58595B"/>
                </a:solidFill>
                <a:latin typeface="Open Sans"/>
                <a:ea typeface="Open Sans"/>
                <a:cs typeface="Open Sans"/>
                <a:sym typeface="Open Sans"/>
              </a:rPr>
              <a:t>IN WHAT NUMBER PARKING SPOT IS THE RED CAR PARKED?</a:t>
            </a:r>
            <a:endParaRPr sz="3600">
              <a:solidFill>
                <a:srgbClr val="58595B"/>
              </a:solidFill>
              <a:latin typeface="Open Sans"/>
              <a:ea typeface="Open Sans"/>
              <a:cs typeface="Open Sans"/>
              <a:sym typeface="Open Sans"/>
            </a:endParaRPr>
          </a:p>
        </p:txBody>
      </p:sp>
      <p:cxnSp>
        <p:nvCxnSpPr>
          <p:cNvPr id="342" name="Google Shape;342;p53"/>
          <p:cNvCxnSpPr/>
          <p:nvPr/>
        </p:nvCxnSpPr>
        <p:spPr>
          <a:xfrm>
            <a:off x="251520" y="3429000"/>
            <a:ext cx="0" cy="230430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cxnSp>
      <p:cxnSp>
        <p:nvCxnSpPr>
          <p:cNvPr id="343" name="Google Shape;343;p53"/>
          <p:cNvCxnSpPr/>
          <p:nvPr/>
        </p:nvCxnSpPr>
        <p:spPr>
          <a:xfrm>
            <a:off x="1547664" y="3429000"/>
            <a:ext cx="0" cy="230430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cxnSp>
      <p:cxnSp>
        <p:nvCxnSpPr>
          <p:cNvPr id="344" name="Google Shape;344;p53"/>
          <p:cNvCxnSpPr/>
          <p:nvPr/>
        </p:nvCxnSpPr>
        <p:spPr>
          <a:xfrm>
            <a:off x="3131840" y="3429000"/>
            <a:ext cx="0" cy="230430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cxnSp>
      <p:cxnSp>
        <p:nvCxnSpPr>
          <p:cNvPr id="345" name="Google Shape;345;p53"/>
          <p:cNvCxnSpPr/>
          <p:nvPr/>
        </p:nvCxnSpPr>
        <p:spPr>
          <a:xfrm>
            <a:off x="4716016" y="3429000"/>
            <a:ext cx="0" cy="230430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cxnSp>
      <p:cxnSp>
        <p:nvCxnSpPr>
          <p:cNvPr id="346" name="Google Shape;346;p53"/>
          <p:cNvCxnSpPr/>
          <p:nvPr/>
        </p:nvCxnSpPr>
        <p:spPr>
          <a:xfrm>
            <a:off x="6228184" y="3429000"/>
            <a:ext cx="0" cy="230430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cxnSp>
      <p:cxnSp>
        <p:nvCxnSpPr>
          <p:cNvPr id="347" name="Google Shape;347;p53"/>
          <p:cNvCxnSpPr/>
          <p:nvPr/>
        </p:nvCxnSpPr>
        <p:spPr>
          <a:xfrm>
            <a:off x="7668344" y="3429000"/>
            <a:ext cx="0" cy="230430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cxnSp>
      <p:sp>
        <p:nvSpPr>
          <p:cNvPr id="348" name="Google Shape;348;p53"/>
          <p:cNvSpPr txBox="1"/>
          <p:nvPr/>
        </p:nvSpPr>
        <p:spPr>
          <a:xfrm>
            <a:off x="13996" y="5085184"/>
            <a:ext cx="88785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Libre Franklin"/>
                <a:ea typeface="Libre Franklin"/>
                <a:cs typeface="Libre Franklin"/>
                <a:sym typeface="Libre Franklin"/>
              </a:rPr>
              <a:t>    </a:t>
            </a:r>
            <a:r>
              <a:rPr lang="en-US" sz="3200">
                <a:solidFill>
                  <a:schemeClr val="dk1"/>
                </a:solidFill>
                <a:latin typeface="Comic Sans MS"/>
                <a:ea typeface="Comic Sans MS"/>
                <a:cs typeface="Comic Sans MS"/>
                <a:sym typeface="Comic Sans MS"/>
              </a:rPr>
              <a:t>  1</a:t>
            </a:r>
            <a:r>
              <a:rPr lang="en-US" sz="3200">
                <a:solidFill>
                  <a:srgbClr val="58595B"/>
                </a:solidFill>
                <a:latin typeface="Comic Sans MS"/>
                <a:ea typeface="Comic Sans MS"/>
                <a:cs typeface="Comic Sans MS"/>
                <a:sym typeface="Comic Sans MS"/>
              </a:rPr>
              <a:t>6        06          68          88                  98</a:t>
            </a:r>
            <a:endParaRPr sz="3200">
              <a:solidFill>
                <a:srgbClr val="58595B"/>
              </a:solidFill>
              <a:latin typeface="Comic Sans MS"/>
              <a:ea typeface="Comic Sans MS"/>
              <a:cs typeface="Comic Sans MS"/>
              <a:sym typeface="Comic Sans MS"/>
            </a:endParaRPr>
          </a:p>
        </p:txBody>
      </p:sp>
      <p:cxnSp>
        <p:nvCxnSpPr>
          <p:cNvPr id="349" name="Google Shape;349;p53"/>
          <p:cNvCxnSpPr/>
          <p:nvPr/>
        </p:nvCxnSpPr>
        <p:spPr>
          <a:xfrm>
            <a:off x="9036496" y="3429000"/>
            <a:ext cx="0" cy="230430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cxnSp>
      <p:cxnSp>
        <p:nvCxnSpPr>
          <p:cNvPr id="350" name="Google Shape;350;p53"/>
          <p:cNvCxnSpPr/>
          <p:nvPr/>
        </p:nvCxnSpPr>
        <p:spPr>
          <a:xfrm>
            <a:off x="251520" y="5733256"/>
            <a:ext cx="8784900" cy="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cxnSp>
      <p:sp>
        <p:nvSpPr>
          <p:cNvPr id="351" name="Google Shape;351;p53"/>
          <p:cNvSpPr/>
          <p:nvPr/>
        </p:nvSpPr>
        <p:spPr>
          <a:xfrm>
            <a:off x="6444208" y="4221088"/>
            <a:ext cx="1080000" cy="1440300"/>
          </a:xfrm>
          <a:prstGeom prst="rect">
            <a:avLst/>
          </a:prstGeom>
          <a:solidFill>
            <a:srgbClr val="FF0000"/>
          </a:solidFill>
          <a:ln w="9525" cap="flat" cmpd="sng">
            <a:solidFill>
              <a:srgbClr val="75777B"/>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352" name="Google Shape;352;p53"/>
          <p:cNvSpPr txBox="1"/>
          <p:nvPr/>
        </p:nvSpPr>
        <p:spPr>
          <a:xfrm>
            <a:off x="251525" y="5661256"/>
            <a:ext cx="9254400" cy="10773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58595B"/>
                </a:solidFill>
                <a:latin typeface="Open Sans"/>
                <a:ea typeface="Open Sans"/>
                <a:cs typeface="Open Sans"/>
                <a:sym typeface="Open Sans"/>
              </a:rPr>
              <a:t>We want our children to become thinkers and collaborators</a:t>
            </a:r>
            <a:r>
              <a:rPr lang="en-US" sz="2800">
                <a:solidFill>
                  <a:srgbClr val="58595B"/>
                </a:solidFill>
                <a:latin typeface="Open Sans"/>
                <a:ea typeface="Open Sans"/>
                <a:cs typeface="Open Sans"/>
                <a:sym typeface="Open Sans"/>
              </a:rPr>
              <a:t>.</a:t>
            </a:r>
            <a:endParaRPr sz="2800">
              <a:solidFill>
                <a:srgbClr val="58595B"/>
              </a:solidFill>
              <a:latin typeface="Open Sans"/>
              <a:ea typeface="Open Sans"/>
              <a:cs typeface="Open Sans"/>
              <a:sym typeface="Open Sans"/>
            </a:endParaRPr>
          </a:p>
        </p:txBody>
      </p:sp>
      <p:sp>
        <p:nvSpPr>
          <p:cNvPr id="353" name="Google Shape;353;p53"/>
          <p:cNvSpPr txBox="1"/>
          <p:nvPr/>
        </p:nvSpPr>
        <p:spPr>
          <a:xfrm>
            <a:off x="264200" y="73550"/>
            <a:ext cx="8378100" cy="848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700" b="1">
                <a:latin typeface="Open Sans"/>
                <a:ea typeface="Open Sans"/>
                <a:cs typeface="Open Sans"/>
                <a:sym typeface="Open Sans"/>
              </a:rPr>
              <a:t>A question to get you thinking!</a:t>
            </a:r>
            <a:endParaRPr sz="2700" b="1">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80"/>
          <p:cNvSpPr txBox="1">
            <a:spLocks noGrp="1"/>
          </p:cNvSpPr>
          <p:nvPr>
            <p:ph type="title"/>
          </p:nvPr>
        </p:nvSpPr>
        <p:spPr>
          <a:xfrm>
            <a:off x="457200" y="274657"/>
            <a:ext cx="8229600" cy="1219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omic Sans MS"/>
              <a:buNone/>
            </a:pPr>
            <a:r>
              <a:rPr lang="en-US" sz="3600" u="sng">
                <a:solidFill>
                  <a:srgbClr val="0B0C0C"/>
                </a:solidFill>
                <a:latin typeface="Open Sans"/>
                <a:ea typeface="Open Sans"/>
                <a:cs typeface="Open Sans"/>
                <a:sym typeface="Open Sans"/>
              </a:rPr>
              <a:t>C</a:t>
            </a:r>
            <a:r>
              <a:rPr lang="en-US" u="sng">
                <a:solidFill>
                  <a:srgbClr val="0B0C0C"/>
                </a:solidFill>
                <a:latin typeface="Open Sans"/>
                <a:ea typeface="Open Sans"/>
                <a:cs typeface="Open Sans"/>
                <a:sym typeface="Open Sans"/>
              </a:rPr>
              <a:t>hildren benefitting from learning in a sensory way</a:t>
            </a:r>
            <a:r>
              <a:rPr lang="en-US" sz="3600">
                <a:latin typeface="Comic Sans MS"/>
                <a:ea typeface="Comic Sans MS"/>
                <a:cs typeface="Comic Sans MS"/>
                <a:sym typeface="Comic Sans MS"/>
              </a:rPr>
              <a:t> </a:t>
            </a:r>
            <a:endParaRPr sz="3600">
              <a:latin typeface="Comic Sans MS"/>
              <a:ea typeface="Comic Sans MS"/>
              <a:cs typeface="Comic Sans MS"/>
              <a:sym typeface="Comic Sans MS"/>
            </a:endParaRPr>
          </a:p>
        </p:txBody>
      </p:sp>
      <p:sp>
        <p:nvSpPr>
          <p:cNvPr id="606" name="Google Shape;606;p80"/>
          <p:cNvSpPr txBox="1">
            <a:spLocks noGrp="1"/>
          </p:cNvSpPr>
          <p:nvPr>
            <p:ph type="body" idx="1"/>
          </p:nvPr>
        </p:nvSpPr>
        <p:spPr>
          <a:xfrm>
            <a:off x="179512" y="1340768"/>
            <a:ext cx="8856984" cy="5112568"/>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1600"/>
              <a:buNone/>
            </a:pPr>
            <a:endParaRPr/>
          </a:p>
          <a:p>
            <a:pPr marL="0" lvl="0" indent="0" algn="l" rtl="0">
              <a:spcBef>
                <a:spcPts val="800"/>
              </a:spcBef>
              <a:spcAft>
                <a:spcPts val="0"/>
              </a:spcAft>
              <a:buClr>
                <a:schemeClr val="dk1"/>
              </a:buClr>
              <a:buSzPts val="1600"/>
              <a:buNone/>
            </a:pPr>
            <a:r>
              <a:rPr lang="en-US" i="1">
                <a:latin typeface="Comic Sans MS"/>
                <a:ea typeface="Comic Sans MS"/>
                <a:cs typeface="Comic Sans MS"/>
                <a:sym typeface="Comic Sans MS"/>
              </a:rPr>
              <a:t>“</a:t>
            </a:r>
            <a:r>
              <a:rPr lang="en-US" sz="2800" i="1">
                <a:latin typeface="Comic Sans MS"/>
                <a:ea typeface="Comic Sans MS"/>
                <a:cs typeface="Comic Sans MS"/>
                <a:sym typeface="Comic Sans MS"/>
              </a:rPr>
              <a:t>What I hear, I forget;  </a:t>
            </a:r>
            <a:endParaRPr sz="2800" i="1">
              <a:latin typeface="Comic Sans MS"/>
              <a:ea typeface="Comic Sans MS"/>
              <a:cs typeface="Comic Sans MS"/>
              <a:sym typeface="Comic Sans MS"/>
            </a:endParaRPr>
          </a:p>
          <a:p>
            <a:pPr marL="0" lvl="0" indent="0" algn="l" rtl="0">
              <a:spcBef>
                <a:spcPts val="800"/>
              </a:spcBef>
              <a:spcAft>
                <a:spcPts val="0"/>
              </a:spcAft>
              <a:buClr>
                <a:schemeClr val="dk1"/>
              </a:buClr>
              <a:buSzPts val="1600"/>
              <a:buNone/>
            </a:pPr>
            <a:r>
              <a:rPr lang="en-US" sz="2800" i="1">
                <a:latin typeface="Comic Sans MS"/>
                <a:ea typeface="Comic Sans MS"/>
                <a:cs typeface="Comic Sans MS"/>
                <a:sym typeface="Comic Sans MS"/>
              </a:rPr>
              <a:t>What I see, I remember;  </a:t>
            </a:r>
            <a:endParaRPr sz="2800" i="1">
              <a:latin typeface="Comic Sans MS"/>
              <a:ea typeface="Comic Sans MS"/>
              <a:cs typeface="Comic Sans MS"/>
              <a:sym typeface="Comic Sans MS"/>
            </a:endParaRPr>
          </a:p>
          <a:p>
            <a:pPr marL="0" lvl="0" indent="0" algn="l" rtl="0">
              <a:spcBef>
                <a:spcPts val="800"/>
              </a:spcBef>
              <a:spcAft>
                <a:spcPts val="0"/>
              </a:spcAft>
              <a:buClr>
                <a:schemeClr val="dk1"/>
              </a:buClr>
              <a:buSzPts val="1600"/>
              <a:buNone/>
            </a:pPr>
            <a:r>
              <a:rPr lang="en-US" sz="2800" i="1">
                <a:latin typeface="Comic Sans MS"/>
                <a:ea typeface="Comic Sans MS"/>
                <a:cs typeface="Comic Sans MS"/>
                <a:sym typeface="Comic Sans MS"/>
              </a:rPr>
              <a:t>What I do, I understand.”</a:t>
            </a:r>
            <a:endParaRPr/>
          </a:p>
          <a:p>
            <a:pPr marL="0" lvl="0" indent="0" algn="l" rtl="0">
              <a:spcBef>
                <a:spcPts val="800"/>
              </a:spcBef>
              <a:spcAft>
                <a:spcPts val="0"/>
              </a:spcAft>
              <a:buClr>
                <a:schemeClr val="dk1"/>
              </a:buClr>
              <a:buSzPts val="2800"/>
              <a:buNone/>
            </a:pPr>
            <a:endParaRPr sz="2800"/>
          </a:p>
          <a:p>
            <a:pPr marL="0" lvl="0" indent="0" algn="l" rtl="0">
              <a:spcBef>
                <a:spcPts val="800"/>
              </a:spcBef>
              <a:spcAft>
                <a:spcPts val="0"/>
              </a:spcAft>
              <a:buClr>
                <a:schemeClr val="dk1"/>
              </a:buClr>
              <a:buSzPts val="2800"/>
              <a:buNone/>
            </a:pPr>
            <a:r>
              <a:rPr lang="en-US" sz="2800">
                <a:latin typeface="Comic Sans MS"/>
                <a:ea typeface="Comic Sans MS"/>
                <a:cs typeface="Comic Sans MS"/>
                <a:sym typeface="Comic Sans MS"/>
              </a:rPr>
              <a:t>(Old Chinese proverb)</a:t>
            </a:r>
            <a:endParaRPr/>
          </a:p>
        </p:txBody>
      </p:sp>
      <p:pic>
        <p:nvPicPr>
          <p:cNvPr id="607" name="Google Shape;607;p80"/>
          <p:cNvPicPr preferRelativeResize="0"/>
          <p:nvPr/>
        </p:nvPicPr>
        <p:blipFill>
          <a:blip r:embed="rId3">
            <a:alphaModFix/>
          </a:blip>
          <a:stretch>
            <a:fillRect/>
          </a:stretch>
        </p:blipFill>
        <p:spPr>
          <a:xfrm>
            <a:off x="457206" y="4176250"/>
            <a:ext cx="5179150" cy="2019725"/>
          </a:xfrm>
          <a:prstGeom prst="rect">
            <a:avLst/>
          </a:prstGeom>
          <a:noFill/>
          <a:ln>
            <a:noFill/>
          </a:ln>
        </p:spPr>
      </p:pic>
      <p:pic>
        <p:nvPicPr>
          <p:cNvPr id="608" name="Google Shape;608;p80"/>
          <p:cNvPicPr preferRelativeResize="0"/>
          <p:nvPr/>
        </p:nvPicPr>
        <p:blipFill>
          <a:blip r:embed="rId4">
            <a:alphaModFix/>
          </a:blip>
          <a:stretch>
            <a:fillRect/>
          </a:stretch>
        </p:blipFill>
        <p:spPr>
          <a:xfrm>
            <a:off x="5932952" y="3057777"/>
            <a:ext cx="2449950" cy="24499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81"/>
          <p:cNvSpPr txBox="1"/>
          <p:nvPr/>
        </p:nvSpPr>
        <p:spPr>
          <a:xfrm>
            <a:off x="411350" y="380825"/>
            <a:ext cx="8166000" cy="12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200" b="1" u="sng">
                <a:latin typeface="Open Sans"/>
                <a:ea typeface="Open Sans"/>
                <a:cs typeface="Open Sans"/>
                <a:sym typeface="Open Sans"/>
              </a:rPr>
              <a:t>So let’s do……..</a:t>
            </a:r>
            <a:endParaRPr sz="4200" b="1" u="sng">
              <a:latin typeface="Open Sans"/>
              <a:ea typeface="Open Sans"/>
              <a:cs typeface="Open Sans"/>
              <a:sym typeface="Open Sans"/>
            </a:endParaRPr>
          </a:p>
        </p:txBody>
      </p:sp>
      <p:sp>
        <p:nvSpPr>
          <p:cNvPr id="615" name="Google Shape;615;p81"/>
          <p:cNvSpPr txBox="1"/>
          <p:nvPr/>
        </p:nvSpPr>
        <p:spPr>
          <a:xfrm>
            <a:off x="490850" y="1600325"/>
            <a:ext cx="8007000" cy="448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500" b="1" u="sng">
                <a:latin typeface="Open Sans"/>
                <a:ea typeface="Open Sans"/>
                <a:cs typeface="Open Sans"/>
                <a:sym typeface="Open Sans"/>
              </a:rPr>
              <a:t>Some simple dice games:</a:t>
            </a:r>
            <a:endParaRPr sz="3500" b="1" u="sng">
              <a:latin typeface="Open Sans"/>
              <a:ea typeface="Open Sans"/>
              <a:cs typeface="Open Sans"/>
              <a:sym typeface="Open Sans"/>
            </a:endParaRPr>
          </a:p>
          <a:p>
            <a:pPr marL="457200" lvl="0" indent="-450850" algn="l" rtl="0">
              <a:spcBef>
                <a:spcPts val="0"/>
              </a:spcBef>
              <a:spcAft>
                <a:spcPts val="0"/>
              </a:spcAft>
              <a:buSzPts val="3500"/>
              <a:buFont typeface="Open Sans"/>
              <a:buAutoNum type="arabicPeriod"/>
            </a:pPr>
            <a:r>
              <a:rPr lang="en-US" sz="3500">
                <a:latin typeface="Open Sans"/>
                <a:ea typeface="Open Sans"/>
                <a:cs typeface="Open Sans"/>
                <a:sym typeface="Open Sans"/>
              </a:rPr>
              <a:t>Build it big.</a:t>
            </a:r>
            <a:endParaRPr sz="3500">
              <a:latin typeface="Open Sans"/>
              <a:ea typeface="Open Sans"/>
              <a:cs typeface="Open Sans"/>
              <a:sym typeface="Open Sans"/>
            </a:endParaRPr>
          </a:p>
          <a:p>
            <a:pPr marL="457200" lvl="0" indent="-450850" algn="l" rtl="0">
              <a:spcBef>
                <a:spcPts val="0"/>
              </a:spcBef>
              <a:spcAft>
                <a:spcPts val="0"/>
              </a:spcAft>
              <a:buSzPts val="3500"/>
              <a:buFont typeface="Open Sans"/>
              <a:buAutoNum type="arabicPeriod"/>
            </a:pPr>
            <a:r>
              <a:rPr lang="en-US" sz="3500">
                <a:latin typeface="Open Sans"/>
                <a:ea typeface="Open Sans"/>
                <a:cs typeface="Open Sans"/>
                <a:sym typeface="Open Sans"/>
              </a:rPr>
              <a:t>Roll it and round</a:t>
            </a:r>
            <a:endParaRPr sz="3500">
              <a:latin typeface="Open Sans"/>
              <a:ea typeface="Open Sans"/>
              <a:cs typeface="Open Sans"/>
              <a:sym typeface="Open Sans"/>
            </a:endParaRPr>
          </a:p>
          <a:p>
            <a:pPr marL="457200" lvl="0" indent="-450850" algn="l" rtl="0">
              <a:spcBef>
                <a:spcPts val="0"/>
              </a:spcBef>
              <a:spcAft>
                <a:spcPts val="0"/>
              </a:spcAft>
              <a:buSzPts val="3500"/>
              <a:buFont typeface="Open Sans"/>
              <a:buAutoNum type="arabicPeriod"/>
            </a:pPr>
            <a:r>
              <a:rPr lang="en-US" sz="3500">
                <a:latin typeface="Open Sans"/>
                <a:ea typeface="Open Sans"/>
                <a:cs typeface="Open Sans"/>
                <a:sym typeface="Open Sans"/>
              </a:rPr>
              <a:t>Improper fraction challenge</a:t>
            </a:r>
            <a:endParaRPr sz="3500">
              <a:latin typeface="Open Sans"/>
              <a:ea typeface="Open Sans"/>
              <a:cs typeface="Open Sans"/>
              <a:sym typeface="Open Sans"/>
            </a:endParaRPr>
          </a:p>
          <a:p>
            <a:pPr marL="457200" lvl="0" indent="-450850" algn="l" rtl="0">
              <a:spcBef>
                <a:spcPts val="0"/>
              </a:spcBef>
              <a:spcAft>
                <a:spcPts val="0"/>
              </a:spcAft>
              <a:buSzPts val="3500"/>
              <a:buFont typeface="Open Sans"/>
              <a:buAutoNum type="arabicPeriod"/>
            </a:pPr>
            <a:r>
              <a:rPr lang="en-US" sz="3500">
                <a:latin typeface="Open Sans"/>
                <a:ea typeface="Open Sans"/>
                <a:cs typeface="Open Sans"/>
                <a:sym typeface="Open Sans"/>
              </a:rPr>
              <a:t>Area and perimeter</a:t>
            </a:r>
            <a:endParaRPr sz="3500">
              <a:latin typeface="Open Sans"/>
              <a:ea typeface="Open Sans"/>
              <a:cs typeface="Open Sans"/>
              <a:sym typeface="Open Sans"/>
            </a:endParaRPr>
          </a:p>
        </p:txBody>
      </p:sp>
      <p:pic>
        <p:nvPicPr>
          <p:cNvPr id="616" name="Google Shape;616;p81"/>
          <p:cNvPicPr preferRelativeResize="0"/>
          <p:nvPr/>
        </p:nvPicPr>
        <p:blipFill>
          <a:blip r:embed="rId3">
            <a:alphaModFix/>
          </a:blip>
          <a:stretch>
            <a:fillRect/>
          </a:stretch>
        </p:blipFill>
        <p:spPr>
          <a:xfrm>
            <a:off x="6016098" y="533225"/>
            <a:ext cx="2262650" cy="1449375"/>
          </a:xfrm>
          <a:prstGeom prst="rect">
            <a:avLst/>
          </a:prstGeom>
          <a:noFill/>
          <a:ln>
            <a:noFill/>
          </a:ln>
        </p:spPr>
      </p:pic>
      <p:pic>
        <p:nvPicPr>
          <p:cNvPr id="617" name="Google Shape;617;p81"/>
          <p:cNvPicPr preferRelativeResize="0"/>
          <p:nvPr/>
        </p:nvPicPr>
        <p:blipFill>
          <a:blip r:embed="rId4">
            <a:alphaModFix/>
          </a:blip>
          <a:stretch>
            <a:fillRect/>
          </a:stretch>
        </p:blipFill>
        <p:spPr>
          <a:xfrm>
            <a:off x="5602225" y="4428451"/>
            <a:ext cx="2829875" cy="2122399"/>
          </a:xfrm>
          <a:prstGeom prst="rect">
            <a:avLst/>
          </a:prstGeom>
          <a:noFill/>
          <a:ln>
            <a:noFill/>
          </a:ln>
        </p:spPr>
      </p:pic>
      <p:pic>
        <p:nvPicPr>
          <p:cNvPr id="618" name="Google Shape;618;p81"/>
          <p:cNvPicPr preferRelativeResize="0"/>
          <p:nvPr/>
        </p:nvPicPr>
        <p:blipFill>
          <a:blip r:embed="rId5">
            <a:alphaModFix/>
          </a:blip>
          <a:stretch>
            <a:fillRect/>
          </a:stretch>
        </p:blipFill>
        <p:spPr>
          <a:xfrm>
            <a:off x="1045063" y="4703000"/>
            <a:ext cx="2466975" cy="18478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82"/>
          <p:cNvSpPr txBox="1"/>
          <p:nvPr/>
        </p:nvSpPr>
        <p:spPr>
          <a:xfrm>
            <a:off x="429025" y="610600"/>
            <a:ext cx="8130600" cy="569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300" b="1" u="sng">
                <a:latin typeface="Open Sans"/>
                <a:ea typeface="Open Sans"/>
                <a:cs typeface="Open Sans"/>
                <a:sym typeface="Open Sans"/>
              </a:rPr>
              <a:t>Some simple card games</a:t>
            </a:r>
            <a:endParaRPr sz="2300" b="1" u="sng">
              <a:latin typeface="Open Sans"/>
              <a:ea typeface="Open Sans"/>
              <a:cs typeface="Open Sans"/>
              <a:sym typeface="Open Sans"/>
            </a:endParaRPr>
          </a:p>
          <a:p>
            <a:pPr marL="457200" lvl="0" indent="-539750" algn="l" rtl="0">
              <a:spcBef>
                <a:spcPts val="0"/>
              </a:spcBef>
              <a:spcAft>
                <a:spcPts val="0"/>
              </a:spcAft>
              <a:buSzPts val="4900"/>
              <a:buFont typeface="Open Sans"/>
              <a:buChar char="●"/>
            </a:pPr>
            <a:r>
              <a:rPr lang="en-US" sz="4900">
                <a:latin typeface="Open Sans"/>
                <a:ea typeface="Open Sans"/>
                <a:cs typeface="Open Sans"/>
                <a:sym typeface="Open Sans"/>
              </a:rPr>
              <a:t>Race to  100</a:t>
            </a:r>
            <a:endParaRPr sz="4900">
              <a:latin typeface="Open Sans"/>
              <a:ea typeface="Open Sans"/>
              <a:cs typeface="Open Sans"/>
              <a:sym typeface="Open Sans"/>
            </a:endParaRPr>
          </a:p>
          <a:p>
            <a:pPr marL="457200" lvl="0" indent="-539750" algn="l" rtl="0">
              <a:spcBef>
                <a:spcPts val="0"/>
              </a:spcBef>
              <a:spcAft>
                <a:spcPts val="0"/>
              </a:spcAft>
              <a:buSzPts val="4900"/>
              <a:buFont typeface="Open Sans"/>
              <a:buChar char="●"/>
            </a:pPr>
            <a:r>
              <a:rPr lang="en-US" sz="4900">
                <a:latin typeface="Open Sans"/>
                <a:ea typeface="Open Sans"/>
                <a:cs typeface="Open Sans"/>
                <a:sym typeface="Open Sans"/>
              </a:rPr>
              <a:t>Go Fish</a:t>
            </a:r>
            <a:endParaRPr sz="4900">
              <a:latin typeface="Open Sans"/>
              <a:ea typeface="Open Sans"/>
              <a:cs typeface="Open Sans"/>
              <a:sym typeface="Open Sans"/>
            </a:endParaRPr>
          </a:p>
          <a:p>
            <a:pPr marL="457200" lvl="0" indent="-539750" algn="l" rtl="0">
              <a:spcBef>
                <a:spcPts val="0"/>
              </a:spcBef>
              <a:spcAft>
                <a:spcPts val="0"/>
              </a:spcAft>
              <a:buSzPts val="4900"/>
              <a:buFont typeface="Open Sans"/>
              <a:buChar char="●"/>
            </a:pPr>
            <a:r>
              <a:rPr lang="en-US" sz="4900">
                <a:latin typeface="Open Sans"/>
                <a:ea typeface="Open Sans"/>
                <a:cs typeface="Open Sans"/>
                <a:sym typeface="Open Sans"/>
              </a:rPr>
              <a:t>Calculate loss or gain</a:t>
            </a:r>
            <a:endParaRPr sz="4900">
              <a:latin typeface="Open Sans"/>
              <a:ea typeface="Open Sans"/>
              <a:cs typeface="Open Sans"/>
              <a:sym typeface="Open Sans"/>
            </a:endParaRPr>
          </a:p>
          <a:p>
            <a:pPr marL="457200" lvl="0" indent="-539750" algn="l" rtl="0">
              <a:spcBef>
                <a:spcPts val="0"/>
              </a:spcBef>
              <a:spcAft>
                <a:spcPts val="0"/>
              </a:spcAft>
              <a:buSzPts val="4900"/>
              <a:buFont typeface="Open Sans"/>
              <a:buChar char="●"/>
            </a:pPr>
            <a:r>
              <a:rPr lang="en-US" sz="4900">
                <a:latin typeface="Open Sans"/>
                <a:ea typeface="Open Sans"/>
                <a:cs typeface="Open Sans"/>
                <a:sym typeface="Open Sans"/>
              </a:rPr>
              <a:t>Card turnover and multiply</a:t>
            </a:r>
            <a:endParaRPr sz="4900">
              <a:latin typeface="Open Sans"/>
              <a:ea typeface="Open Sans"/>
              <a:cs typeface="Open Sans"/>
              <a:sym typeface="Open Sans"/>
            </a:endParaRPr>
          </a:p>
          <a:p>
            <a:pPr marL="457200" lvl="0" indent="-539750" algn="l" rtl="0">
              <a:spcBef>
                <a:spcPts val="0"/>
              </a:spcBef>
              <a:spcAft>
                <a:spcPts val="0"/>
              </a:spcAft>
              <a:buSzPts val="4900"/>
              <a:buFont typeface="Open Sans"/>
              <a:buChar char="●"/>
            </a:pPr>
            <a:r>
              <a:rPr lang="en-US" sz="4900">
                <a:latin typeface="Open Sans"/>
                <a:ea typeface="Open Sans"/>
                <a:cs typeface="Open Sans"/>
                <a:sym typeface="Open Sans"/>
              </a:rPr>
              <a:t>Declare a fraction war</a:t>
            </a:r>
            <a:endParaRPr sz="4900">
              <a:latin typeface="Open Sans"/>
              <a:ea typeface="Open Sans"/>
              <a:cs typeface="Open Sans"/>
              <a:sym typeface="Open Sans"/>
            </a:endParaRPr>
          </a:p>
          <a:p>
            <a:pPr marL="457200" lvl="0" indent="-539750" algn="l" rtl="0">
              <a:spcBef>
                <a:spcPts val="0"/>
              </a:spcBef>
              <a:spcAft>
                <a:spcPts val="0"/>
              </a:spcAft>
              <a:buSzPts val="4900"/>
              <a:buFont typeface="Open Sans"/>
              <a:buChar char="●"/>
            </a:pPr>
            <a:r>
              <a:rPr lang="en-US" sz="4900">
                <a:latin typeface="Open Sans"/>
                <a:ea typeface="Open Sans"/>
                <a:cs typeface="Open Sans"/>
                <a:sym typeface="Open Sans"/>
              </a:rPr>
              <a:t>I spy</a:t>
            </a:r>
            <a:endParaRPr sz="4900">
              <a:latin typeface="Open Sans"/>
              <a:ea typeface="Open Sans"/>
              <a:cs typeface="Open Sans"/>
              <a:sym typeface="Open Sans"/>
            </a:endParaRPr>
          </a:p>
        </p:txBody>
      </p:sp>
      <p:pic>
        <p:nvPicPr>
          <p:cNvPr id="625" name="Google Shape;625;p82"/>
          <p:cNvPicPr preferRelativeResize="0"/>
          <p:nvPr/>
        </p:nvPicPr>
        <p:blipFill>
          <a:blip r:embed="rId3">
            <a:alphaModFix/>
          </a:blip>
          <a:stretch>
            <a:fillRect/>
          </a:stretch>
        </p:blipFill>
        <p:spPr>
          <a:xfrm>
            <a:off x="5974963" y="218738"/>
            <a:ext cx="2143125" cy="2143125"/>
          </a:xfrm>
          <a:prstGeom prst="rect">
            <a:avLst/>
          </a:prstGeom>
          <a:noFill/>
          <a:ln>
            <a:noFill/>
          </a:ln>
        </p:spPr>
      </p:pic>
      <p:pic>
        <p:nvPicPr>
          <p:cNvPr id="626" name="Google Shape;626;p82"/>
          <p:cNvPicPr preferRelativeResize="0"/>
          <p:nvPr/>
        </p:nvPicPr>
        <p:blipFill>
          <a:blip r:embed="rId4">
            <a:alphaModFix/>
          </a:blip>
          <a:stretch>
            <a:fillRect/>
          </a:stretch>
        </p:blipFill>
        <p:spPr>
          <a:xfrm>
            <a:off x="7243947" y="2837675"/>
            <a:ext cx="1574500" cy="1574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83"/>
          <p:cNvSpPr/>
          <p:nvPr/>
        </p:nvSpPr>
        <p:spPr>
          <a:xfrm>
            <a:off x="1226440" y="379315"/>
            <a:ext cx="6490500" cy="1323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a:solidFill>
                  <a:srgbClr val="101403"/>
                </a:solidFill>
                <a:latin typeface="Comic Sans MS"/>
                <a:ea typeface="Comic Sans MS"/>
                <a:cs typeface="Comic Sans MS"/>
                <a:sym typeface="Comic Sans MS"/>
              </a:rPr>
              <a:t>Websites to support children’s Maths skills</a:t>
            </a:r>
            <a:endParaRPr sz="4000">
              <a:solidFill>
                <a:srgbClr val="101403"/>
              </a:solidFill>
              <a:latin typeface="Comic Sans MS"/>
              <a:ea typeface="Comic Sans MS"/>
              <a:cs typeface="Comic Sans MS"/>
              <a:sym typeface="Comic Sans MS"/>
            </a:endParaRPr>
          </a:p>
        </p:txBody>
      </p:sp>
      <p:pic>
        <p:nvPicPr>
          <p:cNvPr id="632" name="Google Shape;632;p83"/>
          <p:cNvPicPr preferRelativeResize="0"/>
          <p:nvPr/>
        </p:nvPicPr>
        <p:blipFill rotWithShape="1">
          <a:blip r:embed="rId3">
            <a:alphaModFix/>
          </a:blip>
          <a:srcRect/>
          <a:stretch/>
        </p:blipFill>
        <p:spPr>
          <a:xfrm>
            <a:off x="7945586" y="330995"/>
            <a:ext cx="803671" cy="803671"/>
          </a:xfrm>
          <a:prstGeom prst="rect">
            <a:avLst/>
          </a:prstGeom>
          <a:noFill/>
          <a:ln>
            <a:noFill/>
          </a:ln>
        </p:spPr>
      </p:pic>
      <p:sp>
        <p:nvSpPr>
          <p:cNvPr id="633" name="Google Shape;633;p83" descr="data:image/jpeg;base64,/9j/4AAQSkZJRgABAQAAAQABAAD/2wCEAAkGBxIQEhUUEBQWFRUVGBYVFxUUFBgVFhgcGBkYGBgaFBgYHSggGRolHBcaITEiJSkrLi4uGB8zODMsNygtLisBCgoKDg0OGxAQGywkICQsLDAvNCwsLCwuLDIyLCwuLywsLSw0LywsLC8sLCwvLCwvLywsLCwsLCwsLC8vLCwsLP/AABEIAOEA4QMBEQACEQEDEQH/xAAcAAABBAMBAAAAAAAAAAAAAAAAAQMFBgIEBwj/xABDEAABAwIEAwUFBgQEBAcAAAABAAIRAyEEBRIxQVFhBhMicYEHMpGhsUJScsHR8BQjgpIzQ2LxCBai4RUkU2NzssL/xAAbAQABBQEBAAAAAAAAAAAAAAAAAQIDBAUGB//EADgRAAEDAgQDBgUFAQABBQEAAAEAAhEDBBIhMUEFUWETcYGRsfAGIqHB0RQyQuHxI1IkMzSCkhX/2gAMAwEAAhEDEQA/AO4oQhCEIQhCEIQhCEIQhCEhMboQqb2g9qGV4KQ6uKrx/l4cd6bbguB0A9C4KVtF7tAklUTH+27EViRgMG0AGO8rvLvixukA/wBRS1W0qImq6FDVuGU/3FROO7eZrWEfxApz/wCm1oA/CQA74lZf6xodMkjlAHnM/T6aLNN+7FM5dwH5UK7GYl4iri8VUPEuxFWPhqgBMqcRqEywADuB9VG+/qkyDC1n4ZrveBd+Jznf/YlQm9rn+XooXXNU6uTtIaPc8P4bfRQmo86kqPG7mtyjm+JZ7les38NV7foU7tXRkT5p4r1Bo4+alsH25zGlEYhzhyqBtSfMuBPzT23VQbqVt7WburHl3tZrttiKFOoOdMmmfnqBPwUzb4/yCss4kf5DyVuyj2j4DEQHPNF3KsNI/vEtjzIVtlzTdurlO8pP3jvVtp1A4AtIINwQZB8iFOrSyQhCEIQhCEIQhCEIQhCEIQhCEIQhCEIQhCEIQhI9wAJJAAuSbAAcShC5h2y9s+Ews08EBiqotqBig0/jF6n9Nj95WKds52uSQlcW7UduMfmJP8TWdoP+SzwUhxHgHvRzdJ6q9ToNYmEqEw2HDiA5zWiJkm3lbj0RVqFjZa0k9P726qGpULRkCVMU84p0m6Wgujk0Mb+qyKnC61d+N5w+OI/b8Kg6zqVHYnGPGStTG5zUdZp0j/TM/E/orltwqjTEuGI9YVilZ025uz71H9++/idfe5v5rR7FmWQy6KzgZyCcw2LLI3gGYDiPTkmVbdtSZjyBTalIP/xYOreLU3w3BF5g879U7spZgdnty9E4M+XC7NTGUZnUe/S9zTO2oR6N0j6rGv8AhtCnSxsacuWfnP2WfdW1NjMTQffep4fvl6Fc65oHv7LMKCE0IlIQnCdkoKkMmzzE4MzhqrmcS0GWH8TD4T5xKkp1ns0KmpXD6Z+UrpPZv2p06kMxrO7dt3rATTP4m+835jyWhTvGnJ+S1KN+12T8vRdEw9dlRofTcHNcJDmkOaRzBFirYM5hXwQRITiVKhCEIQhCEIQhCEIQhCEIQhCEIQhCFAdr+1+Fyul3mJfczopNvUqEfdby5kwBIvcJ7KbnmAiV5z7c+0bGZqS157rD8KDD4bGQajrGodt7WsAtGlbtZ3phKhMBlHe6TPhIkx70ztB9Lqnd8R7AOEfNOXLTWftqs+td9nIjP6KcbllPRo02+fx9FhHiFftO0nP6eSzTc1MWOc0YwUqTdTwIFmiNrbMHBOtXXNd+CkepP3cd+76IpGrUdhae/wDtU8rtAFvoSwhCWEISwhCIQtjCVwzVLdUgt3jffbdQVqJqRBiDKjqUy+M4gykw2LfT9xxHTh6g2SV7WlWEVGg++eqKlJlT9wlSeHzqqIbUAMkGTDTB87eqy6vCLcy+nlA0EkT6/VU6llTMuZ+f7U6KhgENJHEgtP53XPOojEQ50HYQ78ZLMLRJk+qcF/3CruaWmCm6LGEp2Sypjs52mxOAdNB3hJl1J12O8xwPUQbeimo1nUzkclYoXL6Ry0XZ+yfa/D5g2GHRVAl1Fx8Q5lp+23qOkgStSlXbUGWq2qFyyqMteSsSmVhCEIQhCEIQhCEIQhCEIQhCEKje0r2i0cpZoZFTFPEspz4WA7PqxcN5Dc9NxNSomoeiQmF5qznNq+MqurYmo6pUdu53yDQLNaOAFgtNjA0QEwlaSlASK15FhiGa3mS7xXF4iBJ32+q5Titw11Ts2aDLp5aa67rDvKoL8LdApWFkaqkqlnuJc+qQ4QGSAPz9V23CrWnSoBzcy7Mn3yW7Z02spgjdaLKLiYDSSbgAEmOa0C9jRLiAFZL2gSSsSIUgEpZlIlhKhLCEIhCEQhZE2H/ZNw5pAM09TxI06HtDmjbg5s76T+RkKrUofPjY6DvuD3j7iCo3UjOJpg/Q96cpOpsAcHF157tzSAY+8QYIn4xwUb2Vaksc2Mv3A+m4Pp1THB7zhIjqD6K24SqKjGvH2h/uuLuqJoVXUzsVhVWYHlvJZ6VDiyhNlYkJJSyloVn03B9Nxa5plrmmCDzBUjHEGQpGOLTIXY+wPb1uLihiiG19mu91tXyH2X9OPDkNWhcB/wArtVtWt2Knyu19Ve1aV5CEIQhCEIQhCEIQhCEKje1Ht+zKaOinD8VUH8thuGDbvKg+7MwOJHQxNRpGoeiQmF5jx2MqV6jqtZxfUeS5znGSSea1GtDRATEypAEinMkykuOuoLDYHieoWNxPiIpt7Omczy2Czby7AGBhzVlAXKkrHJTdOuC8svLRJMEC/n9R1Vl9s9tEVNiY6++ncnupkMDua1MJhHGu+rPhMgWBPh8Jv9m4tzC0bi5ptsm28fMInUa56b9eTlPVrNFAU9x98/H8qNxmIIqv71oJMBpBbLQD4ZB92Z3kbyOC17W3Bt2Ci6AMzkYdOsc42yMxB3VulTBpN7M6a658+/6pj+DcZFTxSQA5oLo06S8gAXtAnjHK6t/qGwHU8spgwJmcPdntt35KXtgILMuhy1mPf+KWqZfhqX+KAAY0gl2q2+28n8lisvb+4H/AkkakAYc+/SB9VRbcXFT9hnnpCZxHZvU6WeBp3aTJHkf91NR+IG02YavzOG4EDyy+ykZxLC2HZnmsMV2ZiNDjH2i7gImQAn23xCHyHtz2A3ziM8k6nxOZxDuhVxdNC1lI4urRexumQ5rQ2CAJ62F+O8fkc6jSuKdU4oLXGd8umZ9JjlnIqU2VWPM6Ez7lR0K8Wgq2naOFe+NLSZMCBb4qGrVp0gS9wEJj6rGfuKtGW030YbViHTfXPi3O43N9jFue/IX9SjdS+hq2P4xlp5DunPlpi3DmVZdT26bf15/aSIWMqcrAtTpCdKxIQE4FYgkGRYi4IsR5JwMJwMLsns57a/xYGHxJ/ntHhcf80D/9gb8xfmta2uMYwu19VuWl12gwu19VfFbV5CEIQhCEIQhCEKA7bdqKWV4V+Iq3Pu06cwajz7rRyHEngAd9k+mwvdAQV5QzrNauMr1K+IdqqVDqceHIADg0CABwAC1mMDRAUZK0lKAkUxkeWF51PEM+Z6DkOqyuJX7aLcDD8/p39eQ8SqF5chgwtOforSxsWFguSc4kyTKxCZSVKukgQ4zxDSQPxEbKWlRxtLgRlsSAT3A69c0rW4gTIy6+idAlR5NAJ19/VR6KNrmpR8DANBbZ73QGHxWHHi0AeQW3QbQvf+tT94d+1okuGWZ+uI956K4zs63zO1nQDXT+5KYw1B3honQ7SC6pLXQC64DhMvdxvA+SuV6rIdcjEJIDILZMZZZENbzIk67SFJUqNzq5ichpty5DzKwzMvw7AbEtgMfqIe2fFDgLPHhPPrKlsRSvXnUB04hEtdGUg6tOY5HlCfb4K7iOeojI7ZbjX8LVyLNG03HvJl5Am2kDryAngrXGOGPuKIFOIaCYzkn8nrKmvLV1RowbK4aVwErAlGlKDBlEqgZvgzRqFsQOF5t8B++a9Ksbo3VBrwc98oz8z6rqbWsKtMO3Wmr8bKdCSMoSq49mwDQHME8I3v62IXC8elt2Z0IHvp75rn7+RWKfxGEpVnXu5hGzrtO+2wnqOCqUrm5t2aQ1w3Gu2uRy71EyrVpNy0P1T95iOG8j58VWc1pbjmM9IP8AijyiUhum4cOqFjpQSCnStfFU5FnaXT4T13gjiLbKe3eGu+ZuIb/noeRUtN0HMSN05QqvYWvadL2kOBaYhwuC09CmSA6W+CUOh0tXeewnagZhQl0CtThtVo48nt6Oj0II5E7FCsKjZ3W/bXArMnfdWZTqyhCEIQhCEj3AAkkAC5JsABxKELyr7Ue2JzXGFzCf4elLKAuLW1PIPF5E+QaOC1Lelgb1TCVT1aATVvZZgHVXTEtBE8JvtP15D0mpeXbKDYJzIPh1/HM9JIrXFw2mInNXOmyAuJe/E4lc84yU4FHqmoaDeYI4QPre6kOHKJB3z9NI8fNISNk4AeG3NN+UajOdPfvomykdVa0SYHDqLbAC/DgpW29eoS0Tnn0OfPTfU9yUNc7JQOJxjGOnDkOrVHRIEBonaDa/GT1suqoWVWrTwXYw0mDTUuMayMxGwAjYStOnRe5sVsmNHnl9tvJbObtFXCNe8gEAOm+8XAFtzb9yqXDA624o+gwGJI202J10B5g+ihtSaV0WNGWngqrhaZe9oAJkiwEn0C6uuSWOdMADfIfdbdRwawk8l0ik7UAYiRMHh0Xltan2VRzJmD59VyLhhJCyhRjVJKpfaSn4mPlx1AjxNg2Mz1F/TovSeCkBjqUAYSP2mRp9Dl46gnVdDw93ylmWXI++ShltQtBImwlU12WxWiqWHZ4+BaCQfhPyXO/ENl2tv2o1afoco9FncSpYqeMaj7qZzSp3DhV0EtcC2oW+mgnnxHr5LA4bTN7SNuXw5pDmT44h3aH6xqs+3b2zezxZjMT9fsscJWp1Ks09JDWCSBDpcbATwABJHVLd0q9G3IrSJdpMiBuY3JMA8hyS1WPZTh8iT4Ze8lIELFVVYOCUFOBWnj8PrYQPeEOaeou3f4K9aVuxqh5/acj3HX8qxRqYHgnQ5Hu3UdSznxBtVvd2vM7/AAsFoVeEf8y+i7HyiNPf+K26y+XFTOJWfsznj8FiGV6dwLOaDZ7DGpv5jqAVmUnupPz8VDQqmi+fNeh8Di2VqbKlM6mPaHNPMET6HotoEESF0TXBwkJ9KlQhCEIXL/bx2r/hcIMLSMVcUCHRu2kLP/uPh6jWrFtTxOnkkJXnNagCjUvk2Vd74n+583eXTqsziPERbjAz9/p/fTx76N3d9n8rdfRWqlTDQABAGwGy5N73PcXOMkrEc4kyU6Ao9UxZgJJTZSsp3J5/lsPLf4pzqktA5cvXvSF2UKp53m1R1RzGuhjTA0HeOJO/5fVd1wnhVCnRbUcyXET8208ht68+S3LS0phgcRmea1srx7qLi4XcY3AMiZcNRPhkdCtC+sGXVMU3adCcjGRgax4Ka4t21Whp09xlut3K8JTNXuqtN3eTqEmBZurS4Rt1CqcRuqzbb9TQqDBEaSczGIGdRyPqq9zWeKXaMcMMR9YkKazvE06bTSqN/lup+HTEyCBDRsIkFc9wizrXDhcU3E1A/wCbFpBEydzOnuVnWlOo9wqMPzA5zy/tVfKaAfWY24BPAwbX39F218/sbV7wBkOUjy/1bVy8spOcuhUaIY0NGzQAPReTV6zq1V1R2pJK5V7y5xcd1G55mww7fDDqhMBpO3GSOX6rX4NwZ96+XghkTPPaAef46hW7O0Nd2eTeaqDqtXGVbkaiLAmBb7LV2tN1vw2hDGkNGu57yt4Mp2lPLT3mVtZlkL6FMPc5u8FvKdoPFR8P47Svrg0abTkJB/PLp9lDb37a1TA0H36KHIWy6nOavytvKarWVmOfsDeP3sqPEqFSrbPZT1I9+PLruNVBcsc+k5rdVd6+JY0NJIh9m3sbTY7Lzi3s6tR7g0H5dcsxtpr3jULnGUnuJAGmqrmaUv4auKhbqY92rSLC30cCZHnwXTWFd1/Zmi0w9oiTmf7BiCta2d+oo9mDDgPfgrG1wcARsQCPVci9hY8sOoMLJILTBWJCAlC06+Laxwa+GgtJkm1jBv6hX6dm6rSL6eZBAjvH2zn+lYZSc9stzzTWuliGuAIcNjzHl+qUtubNwLgW7jkU+KtAgnJY4HC90wMmYJvEblJeXIuKvaARolrVe0fiiF1P2Pdooc7BVDYg1aE9P8Rg+IeB/wDIVdsn4qZHL7rW4fVxMLDsuqq2tBCEJCY3QheR/aD2iOY4+tXBlk6KXSmyzLHabuI5uK1qFPA2FGSoLCUDUe1o3cY8uZ+CfWqijTNR2wUdR4psLjsrxQpBrQ0bAAD0XC1ahqPLzqSube4uJcd0+0KIqMrJqTUZJpWGLpOc2GmCSBPK9yOoEx1hWbOqym8veJABy58h4mJ6SnUnBrpPv2dei22tVMulQEqndp8LorFwENeARa07Eedp9V6H8PXPb2gaTLmyDz5j6ZeC3+HVcdGCcwnuy2XipULnz/L0kDreJ+Gyj+Ir99tbhlOPnkTyEbeeuyZxK4NOmGt/lKk+10NbTcCQ8OOkjhsT9BCy/hUGo+qyAaZAmd9vrnPgqXC5c5zf4kZquZjVqOeRUkFs+HgCTqdHqSV2VlRoNph1HQxnzAEDPfIBa9BrA2WaH/B9E3gq/d1GO4Bwny4/KUcRp9pbPZzEDvT6tPtGFvRdCzHGClRdVHiAAIgi82F+V15RY2hr3TaDss88tI1XKUKJq1RT0XNH1JP5lesPuIyYF2AaAkY8ggjcXVNwxTO6UgEQU9isdVqx3jy6LCeCjtqFO2nsWhs6wFHToU6c4BEplpV2jUMwVIQtx+X1BTFSPCbzyuAJ85EJgvaBrdhi+bbrkTl3Rmq4uGGoac5+/wAZooY97dAPiYwzoO19/qfim1rKm/G5vyucIxDXp5IfQa6SMiRqrFhMCK3duBHdUyTTFyT4ph03ERESdlyN7fG07Sm4f9XgYtABlEiNZ10B+2TVrmliaR8ztfLbv8FMkLlpWeFg4JwTgqt2kqVGOLSZZUAIB4QbwfP6rsOCNo1aQeBDmyD1nn4fULbsGsc0OjMLfyXLu5aSTJeGm3C31usrit8K9QNaIDSfHP8ApVbu57VwAGkreIWXJJzVYFatHNnUMVQfQdFWjUDw0yA6GyWk8A5pLfUrXsqbqVN1Zw+UjXxWjaYqQNUjL+16fy7GsxFKnWpGWVWNqNOxhwBEjgb7K4RC21spEKme13PP4LK67mmH1QKDOBmpIdB5hgeR5KWi3E8BIV5WWuFGprsvTmo48A35kj8gVk8bfFAN5n7H+ln8RdFMDqrQ1cqZGYWKU6AmJizagxCaVkRxmBfkAinnIAk9xKTpCcpmfpNr/BNqsLDB++XTP++9McIURnFI1q9Kjcs994AtFxcg2sCB5ro+D1GWljWu/wCf7W/TQb5mT3dFftXilRfV30H09+CmcHgmUhDGxeTuSTzJNysG6v6926apnYbAd2yz6tZ9Uy4p80wYkAxcSAY4SOSrMqVGA4XEA65kT0y1UQcRoVQ+0rYxNTfcbiOA26L1fgDgeG0iSNNj1P15jmun4eZt2+91Dl0qSpUc85q/EJwYh+ks1HSSCWzYkWBUHYsLxUgYgIneE3s24scZppSQnoQhCRCEiFZsqDqOGNSoNdNzgO6LTzHik+XltdYt0+jdXrKDDgqNB+cEcv2/WeeuUFY9zhq3PZsMOA1n6e/JGbdndLTUpE6Q3UWG5FxZpG4g/Lco4b8Q9pV/TXA+aYBGQMcwcwSRy30CLXiOJwp1NZiVY8JT002CNMNFrAi2xi0rjb6pjuXumcznz7p25LIqumoTM5rNwVYJoTbgnBPCjc5wzKlOHmIPhggS42AvzlanCq9WlW/5iZGeUwNz4K3aVHsfLfHuT9QhjZMANHEwLdSqrWurVYEkk8s/JRtBe7vWvhMQKjZ2OzhyI3Clurc0KmDUag8xsVLVpmm6PLqE3iMIx5DiPE0gg8bGUtG6qU2lgPymcu9OZWc0FoORXZ/Y3mveYWpQcfFh32Eye7qy9s/1ioB0aFqWz8dIHll5f1C3LKpjpDpl78F0BTK2uFf8R+azVwuFBs1rq7hwJcdDD5jQ/wDuV20bqU1y4yFoBMVp7OMDWRFyA8nzJDR8BPquZ40S54cTkDAHkSfMx4LFvyXOnw/Pqppqwis4pxoTSmFONCaSmla2aMpFn80SCYbAl0kfZA48fRaPC33La3/pzG5kwIHM8tlLbOqB/wDzPfy8Vj2foimwsDtWlx+yWkSAfEDxU3Hajq1VtYtgFvMEGCdCNk6+eXvD4iRznyKlgFit5RP43/1UVkCehPL9/uycGMcScw3nr+NyMtp1ylJl4JxrBbp1/cphqOAc06noPY20hMLlAdtcC00e8sHNI4CXAmIJ34z6Lo/hu+qir+mzLTJ10jcem2sytThNdwq9nsfoqMu3XSoSoQhCEiEiEITUKQpZs9tB1AbOMkm9jHhAO17+qz6nDqb7oXJ1A068zzyyVV1ox1cVjqPcqXy+vVxkU5cKTQBUIc0EuIN7/ZtGkcpWbW/T8MLq0NNQzgyOQG2W+ZJcc840VCuynaS/LEZw5HT87yrW4LiZnNYgWnj67GN/mP0B3hDuIJHA8PNXbK2rVqk0mYsOZG2XrPLUqehTe93yCYzUTUwuMaP5dVrwZMuABvwEyIvIutptzwmof+1IsIygTH0jPnlKvNq2jj87CEycSzEt7mqSKgidMQSPunb0Uv6SrYVTc0QDTPOZA67+uWqk7J9u7tWCW9VB4nHViw03EloOm4E22BO82W1TsrZtXtmD5iJyJ335brSp0KQfjaMzmpHsy951zJabyfvf7H6LH48ykAwDJw26f6MlU4gGDDGv2U25c4FnBWz2UZj3OYtYT4cRTqU45vaBVYT5NZUH9S1eHmQ5vcfsfstbhr83NXcleWsvLXtmx5rZvibyKeik3ppY3UP7y5adqIYmOVJAVsJqu2XNEOgQNREfhhtv7VxV+TiaCZyB85P3XOVyZE8vXP7reas8qsU41NKaU61NKYU07DDvBVcSdDSGtAmJ94iLkkQPRW6dy7sP0zABicJM68hyABzTxUODsxuc/sO5amDYwPdW1ufqJsGkgAwBqbE207x9JWxc/qHUBZhjWgARJAk5k4TMZzoTPiYU9VzywUcIEddTnofH3opumZuOPp8VzTxhJaTp4+Szjlkh9DVuTERpDi0fK5lS0rs0owgTMyQHHwxSBG0AHqkFTDp+fVUapj303uFAGkNQIAebSIuTYg732XrTOH0q9FpuoqkCCS0Z9QNQRplruNI6Vtux7AavzZZ5ezPdqpjMcpnCucKzXuk1aj99VrNBE2EW4T8uQp8SjiXZmi5jf2sERHWDGo13jTrQoXcXIaWED9oHLrt+VTF1a6FCEiEqEJEqEiEiRCE1Cyp7zyU1uzE7MJHaQugZDVqOot70O1CRLt3Dgb77x6Lznj1GhSvHCgRhIBhsQDoRlppMdVyt61jax7OI6bKs55mNQ1odpIpPOkASNx73M2+q6/hPDrdloHMkdo0TJg6bctcvBbNnbUxRkT8wz/paOKoNZUApVJa4NIcTEavvxtCuUaz6lEurMhwkEazH/jznZWaby+mS9uYnLu5LHNY7ww8Ps3xDiQ0An4hR2U9gJZg1y5ZmB5JbaezEiNcvFLgsvq1x4fdaYlxsJvYfooLy+t7QzU1PIZn31KK1xSon5tSrRgsC2izQCTeSdpNv0XGXd665rdoRGw7li1q5qvxFR1SpUwzhqJfSJ943czz/AHw4LQayhfMJaMNQDTZ3v/ZVtradduWTvoVM5JjxTxOErMdZmIokkfdLtD/+lzlDZMdSrljxBg/Yp1nNOvDsl6bV9bi8c9rq/eY7Fv8AvYiu741HFa9EQwKMqPwrw17Sdg4E+hUlVpdTc0bg+ijqAlhA5K35L/gsJ3Mk+pK4/in/AMp45R6BYN3/AO84e9FIhZqqFONTSmFOhNKYU41MKYU4CgMc4SAmwofHdo6QY7ungvjwy10bxy+q6ex+F7l1dv6lvybwROnfpsYk8ul+jw6qXjtBlvmFB4btBVkmqXPgeEB2huqRd2iNQ6Lrqvw9alobQa1mYk4Q4xB/bimD11WlU4fTiKYA55SY6ToeqZx+cPrAgtY0HfS25g6hJMneTaNytCx4RStSHBznEaYjkMoyAAGkDOYAEQpKNmykZknvOmy06OJfTOqm4gifLYiY5wSp+IcPp3LJcJgeYmY+nip302VBDxK01QVhKlQsmskKzStnVWFzdfcj8eKQmE62mAtWlZ06bRIkqMuJSOphR1bOk7aO5KHFMubCyK1B1J0HTmpAZWKrxOSVW7sYKZDmljdbYcHmCYNrco/Nc58V07igymWvOAyCBkJ1z5z10hYPFu0BBDjhOUe/eSs7lwyxgucHDVH1DTA1PDnSRuTsZJ4W+ZXrpuKNOiK7nYWEDXbl459dBC64VWNYKhMCArDgezrG0z3t3OA/ot9nmeq4+8+I6jq47DJrT/8Arv5D2eSyq3EXF4waD6qBoZLXfPgLY+/4Z6CVv1+L2dIgF4M8s/OFpvvaLI+ae7NT2Q4KpRa4VIuQQAZIMXn5LluM3lC6e00pykE+kfVZl7Xp1XAs2Ui5Y4VQJiowEEG4Igj6qZjy0hzdQVI0wQQoSngX0tTBdjiwgzcGbyP3w9Nt95TrgVNHgOy8OfvdaRuG1Ifo4SvRf/OLeis4FtLyxi6uuo933nOd8SStZggQo00pQkV4yukWUmNO4F/W/wCa4fiFQVLl7m6T6ZLm7l4dVcQtTOs3NEtbT0l27pvG0D1WhwnhTblrn1QY22nmfBT2loKoLnzGycyjPGvae9hrmxJ4Ec46cUcQ4G+nUH6fMGfDpPXb68026sXMcOzzB+im6Lw4AtIIOxFwufqU3U3FjxBHNZrmlpgp3UAJJAHM2TW03PdhYCT0zTIJMBVftPmYcdFN0iIdFwbzE+Y/d13vw3w11Kn2lZsGZE6jKJjuPQ8xkCtrh1qWjG8Z7e/foq+F17VqJQpmpFkFM1CUKZqam3UjwWZV4fUEuZn0Tw4IFEpW8NrF0Zd/vNGMJ8NhbzKQYwNGwUcoKY4IWJULkqxUDkqbcxUKlq0uxaJ4cpTs/jxQrane6QWk3MCxtHUBZXH+HOvrQ02fuBBHfmM/AlUr6ga1LC3UZqyDOjVZOGpuc7Vp8Vg20guIO3r+U8QeAstasX1UNbE5au5gTnl3Z7bxkfohSfFZwAict+gWWSZd3LJfeo+7yb+k8f1VfjfExeVQ2n/7bcm7T1j05BJd3HbPhv7Rot5yxwqwTbk4J4TTk4J4Tbk4JwTTk4J4Tbk9PCf/APGj1W/2hWx+pKoOIpaHuafskt+BhbjTIlXlgpQkV5yyuKlNjhyAPmLH5hcNf0TSruaefrmFzdwzBULVT8ZULqjydy4/Vd5bMDKTWt0AC36TQ1gA5JkK0E9WLsjiX6zTnwQXRaxsJnfpHVc78SW1I0O3P75A3zGeXLrKyeJ0mYO0309VFZlinVKji5xMExJsBPAcF0NhbUrei1tNoGQnr381et6TabAGiMlrK7IxAKZZBWWpqUKZqRZBTNQlCmakQ9xGyZcValNocwSgAFZt6q5RLsAxa7ppSypS5IkKicUqxKgclWJULkqQqFyVYlQuSq89msEaVEE7v8ccgRb5fVeW/Et+Lm8wN0ZLe8zn9cvCVzfEKwq1oGgyUk5c+FTCbcnhPCacnBPCbcnBPCbcnBOCacnBPCbcnhPCT/wt/wC5W/2a1v0yrPamj3eNxTPuYiu3+2o4fktqiZYFoFRinCRWDsvjIJpnj4m/mPz9CsHjtrLRXbtkfsft4hZXEaMgVB3FauKyiqKukNJDnHS7hHWNlpW3FKDrftC7NozG/wDfRT0run2Uk5gZhMZhlz6BAfF9iDYxurljf0rtpdT21B1CloXDKwluy2Mnxf8ADVHF4I8JGkyL2In4fNM4jaC+oBjCP3AzrloY8D9lDdUf1DAGndaBbG/H48DPzWw1wJyVoFYFqHUgcxqnSstXNS9sWuhwgJIWQKtseHaFNWQU7SkWQUzSkShSgpEsqQOSIlLiQhMJSrEqJxQkULilWJUTilQATt5KBxASyAui4Bjm0mB/vBrQfMBeN8RqU6l3UfS/aXEjz18dlyVYtdVcW6SU4VUCaE25OCcE25OCeE05OCeE25OCeE25PCcEzVdAJ5AlPaJyUjRJhdl/5LPJdLiC6mAuJe17A9xm+KEQHubVHXvGNcT/AHF3wV+2MsCY5U8K0E1K0xspBmk1V0yXGd5RDiSS2ztybfMki/quJ4nadldFjRk7Mba/QZ/Rc9d0cFUgb6KsZjjDVqF/o3oBt+q7OxtW21AUh49Tv75LZoURSphvmtnB40PHdVrtcRD/ALTHWAdJ4cx5ple1dTPb0DDmjMbOGsd//ifBRVaBYe0p6jbYjl+FqYuk9ji18yIHmAIEcxGy0barSq0xUp6H76+M69VNTex7Q5uiaCuAqRKpMjkUiGthFGiKZkIJlZhWwU1KpQUiVSAoRKfiSJZRiQkTS5KkTCUJFESlQ0wefQ7eqhfmIQRIhWHshQ1vc8xDBYRxfxHKzfmuO+Lbo0bdtFsy/U9G7eZ/KyuKPwsDBv6Db6q1OK88CxAm3JwTgm3J6eE25OCeE2U5OTIfIm/qIPJSvZgMSD3ZqQiDCwckCcE9k+H77FUaMT3lSm0+TntBPwJPoVct6ZLmu6j8/b6q1bMxVG969MLXXRLgf/EblenE4bECYqU3Uja003ahJ5kVP+lXrR2oTXLkAV8JiUKQIW7leYOoOkXBsQdj/sq17ZMu6eF2o0PJVrm3bWbBU72jwdM0zUEBwIuPtTa/PnPRYfA7uu2v+ndJbn/9Y9xCzLCs8VOzOnoq1S0yNUxxjf0lde4uwnDE9dFsOmPl1Uox7sS5rCWnSdIeQA7SZ+ySAQN43CoYadix1RoIxZkAkie+DBOk5AqkWtt2lwBzzjae/b0K18xy2pQIDwIOxBkFXOH8SoXrS6kdNQdR76KahcsriWrUWmCpkqlBQslICkSqQFIhPDkJU7EkQlxIQmlyVImkoSKMlKkUZKFeuzeHFPDt5v8AGT57fKF5Z8SXLq1+5uzIA+/1+kLmr+oX1z0yUiSsFVAm3FOCeE2SnBOCbcU4J4Tbk4JwTbk8J4TbinAJ4Vs9lGXd7mDX8KTHPPL7jR8Xz/Sr9nJdGwz88lo2DSand/i7mtNbSoftryX+LyuqWiX4cjEN8mSKnpoc4/0hTUHYXhIV5fWsFGlUgQlUgSKYxNbvcM3TI7twDh5iA76j1WXb0uxv3F38wSD3HMeh8FQps7O5M/yGXnookLcBV5KFICkWycbUIhzi5pIJDjO3Im49FGy2otcHMaAQIkCMvv3FRdiwGWiD0TdVwJJaIHImY9Vap4g2HGT3QnNBAzMpFMClQpAUJU8FIllPDkIS4kiEuJCJSYkqEwlCRMJQkTCUqtvY+tNJ7Y910zz1D/t815/8W0YuKdSdWx5H+/osLirIqNdzHp/qnNS5UtLTBWbCwJShOCbcU5OCbcU4RunhYOKdCcE04pwEp4TaeeSeuu+xjKzTw1Wu7es+G/gpki39TnD+la1q0BuLnH0yW5YU4p4uf2XRFaV5YVaYe0tcAWuBBB2INiChC8f9scidl+MrYZ0xTedBP2mHxMd5lpE9ZWvRfiaCoyFDqcJFk5sGCntdIlIDIlP4PFGm6RcbOadnDiCOKZXoNrMwnXY7g8woqtIVGwfA8lJ4bCtxc6Q2m5rrgCBoO1h9oEfNUK127h0Y5e0jcycXediPKMlTqVXWsYpcCPr+FK4nI6DWkhpmzRJcRJIAJi/FZVrxu7qVA1xEZkwADAEwJy+/VUqd9WLoJ67KCzXKn0CJu07OHO0g8l0vDuKUr0HDkRsfp3rStrplcZZHktFawKsrJ7yTJ3TmQ0QEgaAICRSgoSpwKEqdiQhLiSISyhCTEhImkpUBMLkJEwlKrT2SxTdDmWDpn3runp0t8VxHxRbVXVG1RJbEaZN8ev2WJxOk7EH6ju0U+SuRWWAsCU5PCaeTw3+KeyJ+bRPEbqv5pn+k6aUEjdxuPJv6rpbHgYcMdeROg38fx58lqW9hiGKp5JnB5s+tWYPdbewv9k7+vwT7nhtG2tHnV3M9+3h5qSraMpUSdT/am3LnBks0LPB4V1aoynTEue5rGjq4wJUjAXOgbqVjC9waN16RynANw1GnRZ7tNrWA84FyepN/VbjWhoAC6VjQ1oaNltpychCFyH/iB7K99RZjqQl9H+XVjc0yfC7+lx+DyeCtWtTC7Cd01wXAVpBMSqQFCVPBSK09m8E+nqc8RqAAnexPBctxy8pVg2nTMwfDTmsW/rsqQ1p0U80rnSswhZakNG8xCbCj8RktBwIDA0k7ibeQmI6BbNtxu8puBc/E0DQ7+ME67lW6d7WaZJkBVTMcK6lUc0tLRJ08iJtB4rubG7ZcUWva6chPQxnI2K26FUVGBwM81rK6CpkqdKESlLgBJQsS9QvuQP25owpNZUJuHkpYCXWn/qjyRhS60/8AUNJhJCJTsYJiUQhIShDXEXBjyUboIgoIByKseV9owG6a8z9+JnzAXI8R+Hy6pjtoA5aeXf4LJuOHEumlpyUhiM4ohmrWHf6R7x9Dt6rHo8Iu3VQwtLep0Hjv4KoyzrF2GI9FXcdn1WoCBDWnlvHIn/ZdLa8Gt6BDj8zhz08v9WtRsKdMgnMqJWoSry2MDjDReHNAPCDyVS7t23FM03EjuUVaiKrcJVuoVg9rXD7QBXE1qRpVHMOxWE9hY4tOy6R7H8h11XYt48NOWU54vI8RHk0x/V0VyypfzK0uH0c+0PguuLRWshCEIQmsVh2VWOp1GhzHtLHNNw5rhBB6EFCF5M7f9lX5XjH0HSaZ8dF5+2w7T/qHunqORC1qNTG1RkKuKwCkWxgJ7xkROpsatpm0wo7kjsXzMQdNdNlFWjs3TyOivLSuAMTkuaITgKamrMFImwswU1NhauZ4FtdmkmCLtPI/or/DeIPsquMCQciOn55Ka3ruoPxDxVbxHZys0EtLXxwaTq+BC7G3+IrSoQHS2eenmFrs4jScYMj0UQ4RY2I3C3cYiQr4zzCbLlUfULynwhMQhCEIQkSIQiULMFWW1AckkISkoSJhKEiYShCYSlSJhKENBJgXJsFG5wAkoJAElX/s3k9XEPo4end7obPBoHvOPQCT6Li6p/UXDi3QlYmE1qxw7lej8ny1mFo06NIeGm2BzJ3Lj1JknqVqNaGgALeYwMaGjZbicnoQhCEIQhVL2k9jWZthSyza9OXUHng7i1x30OgA+QN4UlKoWOlIQvK2Mwj6NR1Oq0sexxa5rtwRYgrWa4ESExNAqRIrhkuO72nf3m2d15H1/Irj+J2n6et8v7TmPuPeywLuh2T8tDopIFZiqQsgUQE2ErXfvilc0TH+JCE4HKMiDBTSFkHJsJIVY7V4duoPBEwA5o34kOP0uu0+G7ioaRpOBgZg7bZDu6aeS2eG1HYSwjLY/ZV4roagbHVaoWKrylQiUIQhCEISIShPpxKClUspEiYSlQmkoSJhKEiYSlUn2eoh1Wdy0SBxmwH1+iyeLVXNoYW/yMKneuIpwNyvSvs27J/wVLvaw/8AMVRfnTbuGeexPWBwlZttQ7NsnUqW0t+ybJ1Kuasq4hCEIQhCEIQhCFzH2vezgZg04rCNAxTB4mi3ftGwP/uAbHiLHhFihWLDB0SELzm9haSHAggkEEQQRuCOBWmDKjW1leNNF4PA2cOn6qveWrbmkWHXbvUFxRFVkb7K5MeCAQZBuCFxTmlpLSMwufLSDBTgKZCZCyBRJiEiVoA2Sue52ZSGSlaI5/GyHPLhBjyQc0Fov132/RK2qW4emmv597pJ0WhjMlovFmBpixb4fjw+S0KHF7lj5c6RvOflv9VapXtZhzMjrmoh/ZipbS9h5zI+EAytdvxBR/k130P3CvjilPdp+ijsfldWjd4kfebcf9vVaNrxChc5MOfI5H33K3RuqdbJpz5FaSuKwhCEiRCEJUoKe12yRCUlCEwlCRNJSpEwlC7z7FvZ2aLW43GMh7oNGm4XaNw94OzjuBwsd4jJun9o8ch68/wjswXAnb3K7GoVKhCEIQhCEIQhCEIQhCFy/wBqnsvbjw7E4IBuKAlzLNbXjmdm1OTtjseYsUa5YYOiQheeMTh30nuZUa5j2ktc1wLXNI3DgbgrSa4ESExbeW5o+jb3mfd5fh5KnecPp3InR3P881UuLVtXPQq0YTFNqN1NuPnPEEcCuVuLd1B2B+vvMLFq0jTOF2q2AVXUULIFJCSFkHJISQllJCSEsoRCJRCISOqAAkmALknYeaVrC4wBJQGkmAqTnWJZVqlzNrCecWldxw6hUoW7WVNfToujtKTqdINctFXVZQhCEiEqeMkJEhKEJpKENaSYAkmwA3PkmEoXdPZT7KO70YvMmeOzqWHcPd5PrD73EM4cb2GfXuMXyt0TwF2dVE5CEIQhCEIQhCEIQhCEIQhCEKm9vvZ5hc2bqd/KxDRDK7Rfo2oPtt+Y4EXmWnVcw5JCJXnLtX2SxeWVNGKpwD7lRsupP/A+N+hgjiFo06zX6JhCOzFa72dA4crWP1HwWRxqnLWVBtl9x6FZnEGZNd4KfBXPLLhZBySEkLIFIkhLKISQl1JIRCNSISQqz2lxji/uwfCACR13v8l1PBrZgpCrHzGc1s8PotDMcZqEW0tFCEISIQlCEJZQhNlCkuz+QYnH1RSwlJ1R53geFo5vcbNHU+W6ifUawSUoC9Dezr2W0Ms01q8V8VHvx/LpHj3IPH/Wb8g2SDnVa5flsngLoagSoQhCEIQhCEIQhCEIQhCEIQhCEIQha2YYCliKbqVem2pTdux7Q5p9Dx6pQSMwhck7Sexfu399lT454eqSQRxFOob+Qdx+0pKr+2pmm/2VBXoiowtVKzHL62GfoxFN1N3J4ifwnZw6iQudfScww4LBqUX0zDgtbUmQooShyQhELLUkhJC0MXm9KmS10kjcAfqtG34ZXqtxtgA6SfwrNKzqPGIaLUrdomwdDTPDVEedt1dp8DOL53COisM4cZ+Y5Kv1HlxJNySSfM7roGsDWhrdAtRrQ0QFglSoSIQlQhJKFs5dl9bEPFPD031XnZlNpc7zgcOqY54bqlhdZ7HexCrUipmb+6bv3FIh1Q9Hvu1vpJ6hU6l1s1ODV2rJMlw+CpClhaTaTBwaLk7S9xu51tySVTc4uMlOUgkQhCEIQhCEIQhCEIQhCEIQhCEIQhCEIQhCEIQmMZg6dZpZWY2o07te0OHwKQgEQUjmhwghUnO/ZZha0nDOdh3cP8ynPVjiD6BwVd1pTJ5Ko+xpOM6dyoec+zLNaIJoNo4jloqd24/iZUgDyDynNsaE5kx73/pQ/wD85s65KkZxlWa0TFXC16YG5bRcW/3iR8CrtGxtG9e9SMsabdRPeqq9xJOqZ4zv6rTaWgQFZAjILFOlCEShEpMQSqWy/szjcRHcYWvUB2LaLy31dEAeqYazBqUQrdlHsZzWv/iMp4dvOrUBMcw2nqv0MKF10waJcK6DkHsMwdKHYyrUxB+63+TT9dJLz5hwVd1086ZJ2FdJyjJ8PhGaMLRp0m8RTaGyebiLuPUquXE6pVvJEIQhCEIQhCEIQhCEIQhCEIQhCEIQhCEIQhCEIQhCEIQhCEIQhCEKpduPd9E9qF597Ze96lXaKYVp9lPf+H1TqyAu/wDYLgqL05XxRpUIQhCEIQhCEIQhCEIQhCEIQhCEIQhCF//Z"/>
          <p:cNvSpPr/>
          <p:nvPr/>
        </p:nvSpPr>
        <p:spPr>
          <a:xfrm>
            <a:off x="1143000" y="-144463"/>
            <a:ext cx="2286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Noto Sans Symbols"/>
              <a:buNone/>
            </a:pPr>
            <a:endParaRPr sz="1800">
              <a:solidFill>
                <a:schemeClr val="dk1"/>
              </a:solidFill>
              <a:latin typeface="Arial"/>
              <a:ea typeface="Arial"/>
              <a:cs typeface="Arial"/>
              <a:sym typeface="Arial"/>
            </a:endParaRPr>
          </a:p>
        </p:txBody>
      </p:sp>
      <p:pic>
        <p:nvPicPr>
          <p:cNvPr id="634" name="Google Shape;634;p83"/>
          <p:cNvPicPr preferRelativeResize="0"/>
          <p:nvPr/>
        </p:nvPicPr>
        <p:blipFill rotWithShape="1">
          <a:blip r:embed="rId4">
            <a:alphaModFix/>
          </a:blip>
          <a:srcRect/>
          <a:stretch/>
        </p:blipFill>
        <p:spPr>
          <a:xfrm>
            <a:off x="452438" y="333376"/>
            <a:ext cx="804863" cy="800100"/>
          </a:xfrm>
          <a:prstGeom prst="rect">
            <a:avLst/>
          </a:prstGeom>
          <a:noFill/>
          <a:ln>
            <a:noFill/>
          </a:ln>
        </p:spPr>
      </p:pic>
      <p:sp>
        <p:nvSpPr>
          <p:cNvPr id="635" name="Google Shape;635;p83"/>
          <p:cNvSpPr/>
          <p:nvPr/>
        </p:nvSpPr>
        <p:spPr>
          <a:xfrm>
            <a:off x="135350" y="1844879"/>
            <a:ext cx="8672700" cy="468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p>
          <a:p>
            <a:pPr marL="285750" marR="0" lvl="0" indent="-285750" algn="l" rtl="0">
              <a:spcBef>
                <a:spcPts val="0"/>
              </a:spcBef>
              <a:spcAft>
                <a:spcPts val="0"/>
              </a:spcAft>
              <a:buClr>
                <a:srgbClr val="000000"/>
              </a:buClr>
              <a:buSzPts val="2000"/>
              <a:buFont typeface="Arial"/>
              <a:buChar char="•"/>
            </a:pPr>
            <a:r>
              <a:rPr lang="en-US" sz="2000" u="sng">
                <a:solidFill>
                  <a:schemeClr val="hlink"/>
                </a:solidFill>
                <a:latin typeface="Comic Sans MS"/>
                <a:ea typeface="Comic Sans MS"/>
                <a:cs typeface="Comic Sans MS"/>
                <a:sym typeface="Comic Sans MS"/>
                <a:hlinkClick r:id="rId5"/>
              </a:rPr>
              <a:t>I See Maths </a:t>
            </a:r>
            <a:r>
              <a:rPr lang="en-US" sz="2000">
                <a:solidFill>
                  <a:srgbClr val="000000"/>
                </a:solidFill>
                <a:latin typeface="Comic Sans MS"/>
                <a:ea typeface="Comic Sans MS"/>
                <a:cs typeface="Comic Sans MS"/>
                <a:sym typeface="Comic Sans MS"/>
              </a:rPr>
              <a:t>– a useful site with a plethora of ideas for fun games that all the family</a:t>
            </a:r>
            <a:endParaRPr/>
          </a:p>
          <a:p>
            <a:pPr marL="285750" marR="0" lvl="0" indent="-285750" algn="l" rtl="0">
              <a:spcBef>
                <a:spcPts val="0"/>
              </a:spcBef>
              <a:spcAft>
                <a:spcPts val="0"/>
              </a:spcAft>
              <a:buClr>
                <a:srgbClr val="000000"/>
              </a:buClr>
              <a:buSzPts val="2000"/>
              <a:buFont typeface="Arial"/>
              <a:buChar char="•"/>
            </a:pPr>
            <a:r>
              <a:rPr lang="en-US" sz="2000" u="sng">
                <a:solidFill>
                  <a:schemeClr val="hlink"/>
                </a:solidFill>
                <a:latin typeface="Comic Sans MS"/>
                <a:ea typeface="Comic Sans MS"/>
                <a:cs typeface="Comic Sans MS"/>
                <a:sym typeface="Comic Sans MS"/>
                <a:hlinkClick r:id="rId6"/>
              </a:rPr>
              <a:t>Primary Games </a:t>
            </a:r>
            <a:r>
              <a:rPr lang="en-US" sz="2000">
                <a:solidFill>
                  <a:srgbClr val="000000"/>
                </a:solidFill>
                <a:latin typeface="Comic Sans MS"/>
                <a:ea typeface="Comic Sans MS"/>
                <a:cs typeface="Comic Sans MS"/>
                <a:sym typeface="Comic Sans MS"/>
              </a:rPr>
              <a:t>- It is a free website that encourages children to play online maths games linked to their home learning. It breaks the games down into concepts which is really helpful.</a:t>
            </a:r>
            <a:endParaRPr/>
          </a:p>
          <a:p>
            <a:pPr marL="285750" marR="0" lvl="0" indent="-285750" algn="l" rtl="0">
              <a:spcBef>
                <a:spcPts val="0"/>
              </a:spcBef>
              <a:spcAft>
                <a:spcPts val="0"/>
              </a:spcAft>
              <a:buClr>
                <a:srgbClr val="000000"/>
              </a:buClr>
              <a:buSzPts val="2000"/>
              <a:buFont typeface="Arial"/>
              <a:buChar char="•"/>
            </a:pPr>
            <a:r>
              <a:rPr lang="en-US" sz="2000" u="sng">
                <a:solidFill>
                  <a:schemeClr val="hlink"/>
                </a:solidFill>
                <a:latin typeface="Comic Sans MS"/>
                <a:ea typeface="Comic Sans MS"/>
                <a:cs typeface="Comic Sans MS"/>
                <a:sym typeface="Comic Sans MS"/>
                <a:hlinkClick r:id="rId7"/>
              </a:rPr>
              <a:t>Hit the Button </a:t>
            </a:r>
            <a:r>
              <a:rPr lang="en-US" sz="2000">
                <a:solidFill>
                  <a:srgbClr val="000000"/>
                </a:solidFill>
                <a:latin typeface="Comic Sans MS"/>
                <a:ea typeface="Comic Sans MS"/>
                <a:cs typeface="Comic Sans MS"/>
                <a:sym typeface="Comic Sans MS"/>
              </a:rPr>
              <a:t>– children love this game as it helps to increase confidence through practising times tables and number bonds. </a:t>
            </a:r>
            <a:endParaRPr/>
          </a:p>
          <a:p>
            <a:pPr marL="285750" marR="0" lvl="0" indent="-285750" algn="l" rtl="0">
              <a:spcBef>
                <a:spcPts val="0"/>
              </a:spcBef>
              <a:spcAft>
                <a:spcPts val="0"/>
              </a:spcAft>
              <a:buClr>
                <a:srgbClr val="000000"/>
              </a:buClr>
              <a:buSzPts val="2000"/>
              <a:buFont typeface="Arial"/>
              <a:buChar char="•"/>
            </a:pPr>
            <a:r>
              <a:rPr lang="en-US" sz="2000" u="sng">
                <a:solidFill>
                  <a:schemeClr val="hlink"/>
                </a:solidFill>
                <a:latin typeface="Comic Sans MS"/>
                <a:ea typeface="Comic Sans MS"/>
                <a:cs typeface="Comic Sans MS"/>
                <a:sym typeface="Comic Sans MS"/>
                <a:hlinkClick r:id="rId8"/>
              </a:rPr>
              <a:t>Maths Zone </a:t>
            </a:r>
            <a:r>
              <a:rPr lang="en-US" sz="2000">
                <a:solidFill>
                  <a:srgbClr val="000000"/>
                </a:solidFill>
                <a:latin typeface="Comic Sans MS"/>
                <a:ea typeface="Comic Sans MS"/>
                <a:cs typeface="Comic Sans MS"/>
                <a:sym typeface="Comic Sans MS"/>
              </a:rPr>
              <a:t>– this site is jam-packed with fun ways to learn more about maths.</a:t>
            </a:r>
            <a:endParaRPr/>
          </a:p>
          <a:p>
            <a:pPr marL="285750" marR="0" lvl="0" indent="-285750" algn="l" rtl="0">
              <a:spcBef>
                <a:spcPts val="0"/>
              </a:spcBef>
              <a:spcAft>
                <a:spcPts val="0"/>
              </a:spcAft>
              <a:buClr>
                <a:srgbClr val="000000"/>
              </a:buClr>
              <a:buSzPts val="2000"/>
              <a:buFont typeface="Arial"/>
              <a:buChar char="•"/>
            </a:pPr>
            <a:r>
              <a:rPr lang="en-US" sz="2000" u="sng">
                <a:solidFill>
                  <a:schemeClr val="hlink"/>
                </a:solidFill>
                <a:latin typeface="Comic Sans MS"/>
                <a:ea typeface="Comic Sans MS"/>
                <a:cs typeface="Comic Sans MS"/>
                <a:sym typeface="Comic Sans MS"/>
                <a:hlinkClick r:id="rId9"/>
              </a:rPr>
              <a:t>BBC Bitesize </a:t>
            </a:r>
            <a:r>
              <a:rPr lang="en-US" sz="2000">
                <a:solidFill>
                  <a:srgbClr val="000000"/>
                </a:solidFill>
                <a:latin typeface="Comic Sans MS"/>
                <a:ea typeface="Comic Sans MS"/>
                <a:cs typeface="Comic Sans MS"/>
                <a:sym typeface="Comic Sans MS"/>
              </a:rPr>
              <a:t>– lots of information alongside short videos help to make the learning enjoyable and accessible for all children.</a:t>
            </a:r>
            <a:endParaRPr sz="2000">
              <a:solidFill>
                <a:srgbClr val="000000"/>
              </a:solidFill>
              <a:latin typeface="Comic Sans MS"/>
              <a:ea typeface="Comic Sans MS"/>
              <a:cs typeface="Comic Sans MS"/>
              <a:sym typeface="Comic Sans MS"/>
            </a:endParaRPr>
          </a:p>
          <a:p>
            <a:pPr marL="285750" marR="0" lvl="0" indent="-285750" algn="l" rtl="0">
              <a:spcBef>
                <a:spcPts val="0"/>
              </a:spcBef>
              <a:spcAft>
                <a:spcPts val="0"/>
              </a:spcAft>
              <a:buSzPts val="2000"/>
              <a:buFont typeface="Comic Sans MS"/>
              <a:buChar char="•"/>
            </a:pPr>
            <a:r>
              <a:rPr lang="en-US" sz="2000" u="sng">
                <a:solidFill>
                  <a:schemeClr val="hlink"/>
                </a:solidFill>
                <a:latin typeface="Comic Sans MS"/>
                <a:ea typeface="Comic Sans MS"/>
                <a:cs typeface="Comic Sans MS"/>
                <a:sym typeface="Comic Sans MS"/>
                <a:hlinkClick r:id="rId10"/>
              </a:rPr>
              <a:t>Top Marks</a:t>
            </a:r>
            <a:r>
              <a:rPr lang="en-US" sz="2000">
                <a:latin typeface="Comic Sans MS"/>
                <a:ea typeface="Comic Sans MS"/>
                <a:cs typeface="Comic Sans MS"/>
                <a:sym typeface="Comic Sans MS"/>
              </a:rPr>
              <a:t> - a variety of Maths games linked to different aspects of Maths.</a:t>
            </a:r>
            <a:endParaRPr sz="2000">
              <a:latin typeface="Comic Sans MS"/>
              <a:ea typeface="Comic Sans MS"/>
              <a:cs typeface="Comic Sans MS"/>
              <a:sym typeface="Comic Sans M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84"/>
          <p:cNvSpPr txBox="1"/>
          <p:nvPr/>
        </p:nvSpPr>
        <p:spPr>
          <a:xfrm>
            <a:off x="269950" y="133375"/>
            <a:ext cx="8236800" cy="563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u="sng">
                <a:latin typeface="Open Sans"/>
                <a:ea typeface="Open Sans"/>
                <a:cs typeface="Open Sans"/>
                <a:sym typeface="Open Sans"/>
              </a:rPr>
              <a:t>Build it big</a:t>
            </a:r>
            <a:endParaRPr sz="1600" b="1" u="sng">
              <a:latin typeface="Open Sans"/>
              <a:ea typeface="Open Sans"/>
              <a:cs typeface="Open Sans"/>
              <a:sym typeface="Open Sans"/>
            </a:endParaRPr>
          </a:p>
          <a:p>
            <a:pPr marL="0" lvl="0" indent="0" algn="l" rtl="0">
              <a:lnSpc>
                <a:spcPct val="115000"/>
              </a:lnSpc>
              <a:spcBef>
                <a:spcPts val="0"/>
              </a:spcBef>
              <a:spcAft>
                <a:spcPts val="0"/>
              </a:spcAft>
              <a:buNone/>
            </a:pPr>
            <a:r>
              <a:rPr lang="en-US" sz="1550">
                <a:highlight>
                  <a:srgbClr val="FFFFFF"/>
                </a:highlight>
                <a:latin typeface="Open Sans"/>
                <a:ea typeface="Open Sans"/>
                <a:cs typeface="Open Sans"/>
                <a:sym typeface="Open Sans"/>
              </a:rPr>
              <a:t>You need to make dashes on your paper/whiteboard to indicate the place value of the number.</a:t>
            </a:r>
            <a:endParaRPr sz="1550">
              <a:highlight>
                <a:srgbClr val="FFFFFF"/>
              </a:highlight>
              <a:latin typeface="Open Sans"/>
              <a:ea typeface="Open Sans"/>
              <a:cs typeface="Open Sans"/>
              <a:sym typeface="Open Sans"/>
            </a:endParaRPr>
          </a:p>
          <a:p>
            <a:pPr marL="0" lvl="0" indent="0" algn="l" rtl="0">
              <a:lnSpc>
                <a:spcPct val="115000"/>
              </a:lnSpc>
              <a:spcBef>
                <a:spcPts val="900"/>
              </a:spcBef>
              <a:spcAft>
                <a:spcPts val="0"/>
              </a:spcAft>
              <a:buNone/>
            </a:pPr>
            <a:r>
              <a:rPr lang="en-US" sz="1550">
                <a:highlight>
                  <a:srgbClr val="FFFFFF"/>
                </a:highlight>
                <a:latin typeface="Open Sans"/>
                <a:ea typeface="Open Sans"/>
                <a:cs typeface="Open Sans"/>
                <a:sym typeface="Open Sans"/>
              </a:rPr>
              <a:t>So, if you’re working on hundreds,  make 3 dashes, 4 for thousands, and so on. </a:t>
            </a:r>
            <a:endParaRPr sz="1550">
              <a:highlight>
                <a:srgbClr val="FFFFFF"/>
              </a:highlight>
              <a:latin typeface="Open Sans"/>
              <a:ea typeface="Open Sans"/>
              <a:cs typeface="Open Sans"/>
              <a:sym typeface="Open Sans"/>
            </a:endParaRPr>
          </a:p>
          <a:p>
            <a:pPr marL="0" lvl="0" indent="0" algn="l" rtl="0">
              <a:lnSpc>
                <a:spcPct val="115000"/>
              </a:lnSpc>
              <a:spcBef>
                <a:spcPts val="900"/>
              </a:spcBef>
              <a:spcAft>
                <a:spcPts val="0"/>
              </a:spcAft>
              <a:buNone/>
            </a:pPr>
            <a:r>
              <a:rPr lang="en-US" sz="1550">
                <a:highlight>
                  <a:srgbClr val="FFFFFF"/>
                </a:highlight>
                <a:latin typeface="Open Sans"/>
                <a:ea typeface="Open Sans"/>
                <a:cs typeface="Open Sans"/>
                <a:sym typeface="Open Sans"/>
              </a:rPr>
              <a:t>Take turns rolling dice the same number of times as the dashes. Each time a person rolls, he/she must think logically to place the number shown on the dice, on the dashes.</a:t>
            </a:r>
            <a:endParaRPr sz="1550">
              <a:highlight>
                <a:srgbClr val="FFFFFF"/>
              </a:highlight>
              <a:latin typeface="Open Sans"/>
              <a:ea typeface="Open Sans"/>
              <a:cs typeface="Open Sans"/>
              <a:sym typeface="Open Sans"/>
            </a:endParaRPr>
          </a:p>
          <a:p>
            <a:pPr marL="0" lvl="0" indent="0" algn="l" rtl="0">
              <a:lnSpc>
                <a:spcPct val="115000"/>
              </a:lnSpc>
              <a:spcBef>
                <a:spcPts val="900"/>
              </a:spcBef>
              <a:spcAft>
                <a:spcPts val="0"/>
              </a:spcAft>
              <a:buNone/>
            </a:pPr>
            <a:r>
              <a:rPr lang="en-US" sz="1550">
                <a:highlight>
                  <a:srgbClr val="FFFFFF"/>
                </a:highlight>
                <a:latin typeface="Open Sans"/>
                <a:ea typeface="Open Sans"/>
                <a:cs typeface="Open Sans"/>
                <a:sym typeface="Open Sans"/>
              </a:rPr>
              <a:t>For example, if you are working on a large number and roll a six, it would go on the largest place value space but if you were working on making a small number, it would go on the smallest place value space.</a:t>
            </a:r>
            <a:endParaRPr sz="1550">
              <a:highlight>
                <a:srgbClr val="FFFFFF"/>
              </a:highlight>
              <a:latin typeface="Open Sans"/>
              <a:ea typeface="Open Sans"/>
              <a:cs typeface="Open Sans"/>
              <a:sym typeface="Open Sans"/>
            </a:endParaRPr>
          </a:p>
          <a:p>
            <a:pPr marL="0" lvl="0" indent="0" algn="l" rtl="0">
              <a:lnSpc>
                <a:spcPct val="115000"/>
              </a:lnSpc>
              <a:spcBef>
                <a:spcPts val="900"/>
              </a:spcBef>
              <a:spcAft>
                <a:spcPts val="0"/>
              </a:spcAft>
              <a:buNone/>
            </a:pPr>
            <a:r>
              <a:rPr lang="en-US" sz="1550">
                <a:highlight>
                  <a:srgbClr val="FFFFFF"/>
                </a:highlight>
                <a:latin typeface="Open Sans"/>
                <a:ea typeface="Open Sans"/>
                <a:cs typeface="Open Sans"/>
                <a:sym typeface="Open Sans"/>
              </a:rPr>
              <a:t>Once you have placed a number, it can not be moved. The person with the highest (or lowest, depending upon the game’s goal) wins a point.</a:t>
            </a:r>
            <a:endParaRPr sz="1550">
              <a:highlight>
                <a:srgbClr val="FFFFFF"/>
              </a:highlight>
              <a:latin typeface="Open Sans"/>
              <a:ea typeface="Open Sans"/>
              <a:cs typeface="Open Sans"/>
              <a:sym typeface="Open Sans"/>
            </a:endParaRPr>
          </a:p>
          <a:p>
            <a:pPr marL="0" lvl="0" indent="0" algn="l" rtl="0">
              <a:lnSpc>
                <a:spcPct val="115000"/>
              </a:lnSpc>
              <a:spcBef>
                <a:spcPts val="900"/>
              </a:spcBef>
              <a:spcAft>
                <a:spcPts val="0"/>
              </a:spcAft>
              <a:buNone/>
            </a:pPr>
            <a:r>
              <a:rPr lang="en-US" sz="1550">
                <a:highlight>
                  <a:srgbClr val="FFFFFF"/>
                </a:highlight>
                <a:latin typeface="Open Sans"/>
                <a:ea typeface="Open Sans"/>
                <a:cs typeface="Open Sans"/>
                <a:sym typeface="Open Sans"/>
              </a:rPr>
              <a:t>You could also use decimal points.</a:t>
            </a:r>
            <a:endParaRPr sz="1550" u="sng">
              <a:highlight>
                <a:srgbClr val="FFFFFF"/>
              </a:highlight>
              <a:latin typeface="Open Sans"/>
              <a:ea typeface="Open Sans"/>
              <a:cs typeface="Open Sans"/>
              <a:sym typeface="Open Sans"/>
            </a:endParaRPr>
          </a:p>
          <a:p>
            <a:pPr marL="0" lvl="0" indent="0" algn="l" rtl="0">
              <a:lnSpc>
                <a:spcPct val="115000"/>
              </a:lnSpc>
              <a:spcBef>
                <a:spcPts val="900"/>
              </a:spcBef>
              <a:spcAft>
                <a:spcPts val="0"/>
              </a:spcAft>
              <a:buNone/>
            </a:pPr>
            <a:r>
              <a:rPr lang="en-US" sz="1550" b="1" u="sng">
                <a:highlight>
                  <a:srgbClr val="FFFFFF"/>
                </a:highlight>
                <a:latin typeface="Open Sans"/>
                <a:ea typeface="Open Sans"/>
                <a:cs typeface="Open Sans"/>
                <a:sym typeface="Open Sans"/>
              </a:rPr>
              <a:t>Roll and round</a:t>
            </a:r>
            <a:endParaRPr sz="1550" b="1" u="sng">
              <a:highlight>
                <a:srgbClr val="FFFFFF"/>
              </a:highlight>
              <a:latin typeface="Open Sans"/>
              <a:ea typeface="Open Sans"/>
              <a:cs typeface="Open Sans"/>
              <a:sym typeface="Open Sans"/>
            </a:endParaRPr>
          </a:p>
          <a:p>
            <a:pPr marL="0" lvl="0" indent="0" algn="l" rtl="0">
              <a:lnSpc>
                <a:spcPct val="115000"/>
              </a:lnSpc>
              <a:spcBef>
                <a:spcPts val="900"/>
              </a:spcBef>
              <a:spcAft>
                <a:spcPts val="0"/>
              </a:spcAft>
              <a:buNone/>
            </a:pPr>
            <a:r>
              <a:rPr lang="en-US" sz="1550">
                <a:highlight>
                  <a:srgbClr val="FFFFFF"/>
                </a:highlight>
                <a:latin typeface="Open Sans"/>
                <a:ea typeface="Open Sans"/>
                <a:cs typeface="Open Sans"/>
                <a:sym typeface="Open Sans"/>
              </a:rPr>
              <a:t>The first person rolls all three dice at the same time and builds a number with it. </a:t>
            </a:r>
            <a:endParaRPr sz="1550">
              <a:highlight>
                <a:srgbClr val="FFFFFF"/>
              </a:highlight>
              <a:latin typeface="Open Sans"/>
              <a:ea typeface="Open Sans"/>
              <a:cs typeface="Open Sans"/>
              <a:sym typeface="Open Sans"/>
            </a:endParaRPr>
          </a:p>
          <a:p>
            <a:pPr marL="0" lvl="0" indent="0" algn="l" rtl="0">
              <a:lnSpc>
                <a:spcPct val="115000"/>
              </a:lnSpc>
              <a:spcBef>
                <a:spcPts val="900"/>
              </a:spcBef>
              <a:spcAft>
                <a:spcPts val="0"/>
              </a:spcAft>
              <a:buNone/>
            </a:pPr>
            <a:r>
              <a:rPr lang="en-US" sz="1550">
                <a:highlight>
                  <a:srgbClr val="FFFFFF"/>
                </a:highlight>
                <a:latin typeface="Open Sans"/>
                <a:ea typeface="Open Sans"/>
                <a:cs typeface="Open Sans"/>
                <a:sym typeface="Open Sans"/>
              </a:rPr>
              <a:t>The second person does the same and then each person rounds his/her number to the highest place value. For example, a roll of 5, 3, 7 could make the number 753, which would be rounded to 800. </a:t>
            </a:r>
            <a:endParaRPr sz="1550">
              <a:highlight>
                <a:srgbClr val="FFFFFF"/>
              </a:highlight>
              <a:latin typeface="Open Sans"/>
              <a:ea typeface="Open Sans"/>
              <a:cs typeface="Open Sans"/>
              <a:sym typeface="Open Sans"/>
            </a:endParaRPr>
          </a:p>
          <a:p>
            <a:pPr marL="0" lvl="0" indent="0" algn="l" rtl="0">
              <a:lnSpc>
                <a:spcPct val="115000"/>
              </a:lnSpc>
              <a:spcBef>
                <a:spcPts val="900"/>
              </a:spcBef>
              <a:spcAft>
                <a:spcPts val="0"/>
              </a:spcAft>
              <a:buNone/>
            </a:pPr>
            <a:r>
              <a:rPr lang="en-US" sz="1550">
                <a:highlight>
                  <a:srgbClr val="FFFFFF"/>
                </a:highlight>
                <a:latin typeface="Open Sans"/>
                <a:ea typeface="Open Sans"/>
                <a:cs typeface="Open Sans"/>
                <a:sym typeface="Open Sans"/>
              </a:rPr>
              <a:t>Compare rounded numbers and the highest correctly rounded number wins .</a:t>
            </a:r>
            <a:endParaRPr sz="1550">
              <a:highlight>
                <a:srgbClr val="FFFFFF"/>
              </a:highlight>
              <a:latin typeface="Open Sans"/>
              <a:ea typeface="Open Sans"/>
              <a:cs typeface="Open Sans"/>
              <a:sym typeface="Open Sans"/>
            </a:endParaRPr>
          </a:p>
          <a:p>
            <a:pPr marL="0" lvl="0" indent="0" algn="l" rtl="0">
              <a:lnSpc>
                <a:spcPct val="115000"/>
              </a:lnSpc>
              <a:spcBef>
                <a:spcPts val="900"/>
              </a:spcBef>
              <a:spcAft>
                <a:spcPts val="0"/>
              </a:spcAft>
              <a:buNone/>
            </a:pPr>
            <a:r>
              <a:rPr lang="en-US" sz="1550">
                <a:highlight>
                  <a:srgbClr val="FFFFFF"/>
                </a:highlight>
                <a:latin typeface="Open Sans"/>
                <a:ea typeface="Open Sans"/>
                <a:cs typeface="Open Sans"/>
                <a:sym typeface="Open Sans"/>
              </a:rPr>
              <a:t>You could also use decimal points, positive or negative numbers.</a:t>
            </a:r>
            <a:endParaRPr sz="1550">
              <a:highlight>
                <a:srgbClr val="FFFFFF"/>
              </a:highlight>
              <a:latin typeface="Open Sans"/>
              <a:ea typeface="Open Sans"/>
              <a:cs typeface="Open Sans"/>
              <a:sym typeface="Open Sans"/>
            </a:endParaRPr>
          </a:p>
          <a:p>
            <a:pPr marL="0" lvl="0" indent="0" algn="l" rtl="0">
              <a:spcBef>
                <a:spcPts val="900"/>
              </a:spcBef>
              <a:spcAft>
                <a:spcPts val="0"/>
              </a:spcAft>
              <a:buNone/>
            </a:pPr>
            <a:endParaRPr>
              <a:latin typeface="Open Sans"/>
              <a:ea typeface="Open Sans"/>
              <a:cs typeface="Open Sans"/>
              <a:sym typeface="Open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85"/>
          <p:cNvSpPr txBox="1"/>
          <p:nvPr/>
        </p:nvSpPr>
        <p:spPr>
          <a:xfrm>
            <a:off x="376000" y="345475"/>
            <a:ext cx="8466600" cy="615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b="1" u="sng">
                <a:latin typeface="Open Sans"/>
                <a:ea typeface="Open Sans"/>
                <a:cs typeface="Open Sans"/>
                <a:sym typeface="Open Sans"/>
              </a:rPr>
              <a:t>Improper fraction challenge</a:t>
            </a:r>
            <a:endParaRPr sz="2100" b="1" u="sng">
              <a:latin typeface="Open Sans"/>
              <a:ea typeface="Open Sans"/>
              <a:cs typeface="Open Sans"/>
              <a:sym typeface="Open Sans"/>
            </a:endParaRPr>
          </a:p>
          <a:p>
            <a:pPr marL="0" lvl="0" indent="0" algn="l" rtl="0">
              <a:lnSpc>
                <a:spcPct val="115000"/>
              </a:lnSpc>
              <a:spcBef>
                <a:spcPts val="0"/>
              </a:spcBef>
              <a:spcAft>
                <a:spcPts val="0"/>
              </a:spcAft>
              <a:buNone/>
            </a:pPr>
            <a:r>
              <a:rPr lang="en-US" sz="2050">
                <a:highlight>
                  <a:srgbClr val="FFFFFF"/>
                </a:highlight>
                <a:latin typeface="Open Sans"/>
                <a:ea typeface="Open Sans"/>
                <a:cs typeface="Open Sans"/>
                <a:sym typeface="Open Sans"/>
              </a:rPr>
              <a:t>Each person rolls the 3 dice and makes an improper fraction by placing two of the dice side by side as the numerator and the other dice as the denominator, and then simplifies to make a whole number or a mixed number.</a:t>
            </a:r>
            <a:endParaRPr sz="2050">
              <a:highlight>
                <a:srgbClr val="FFFFFF"/>
              </a:highlight>
              <a:latin typeface="Open Sans"/>
              <a:ea typeface="Open Sans"/>
              <a:cs typeface="Open Sans"/>
              <a:sym typeface="Open Sans"/>
            </a:endParaRPr>
          </a:p>
          <a:p>
            <a:pPr marL="0" lvl="0" indent="0" algn="l" rtl="0">
              <a:lnSpc>
                <a:spcPct val="115000"/>
              </a:lnSpc>
              <a:spcBef>
                <a:spcPts val="900"/>
              </a:spcBef>
              <a:spcAft>
                <a:spcPts val="0"/>
              </a:spcAft>
              <a:buNone/>
            </a:pPr>
            <a:r>
              <a:rPr lang="en-US" sz="2050">
                <a:highlight>
                  <a:srgbClr val="FFFFFF"/>
                </a:highlight>
                <a:latin typeface="Open Sans"/>
                <a:ea typeface="Open Sans"/>
                <a:cs typeface="Open Sans"/>
                <a:sym typeface="Open Sans"/>
              </a:rPr>
              <a:t>For example, if someone  rolled 2, 4, 5…some possible fractions would be 24/5 = 4 4/5… or 54/2 = 27… or 45/2 = 22 1/2. </a:t>
            </a:r>
            <a:endParaRPr sz="2050">
              <a:highlight>
                <a:srgbClr val="FFFFFF"/>
              </a:highlight>
              <a:latin typeface="Open Sans"/>
              <a:ea typeface="Open Sans"/>
              <a:cs typeface="Open Sans"/>
              <a:sym typeface="Open Sans"/>
            </a:endParaRPr>
          </a:p>
          <a:p>
            <a:pPr marL="0" lvl="0" indent="0" algn="l" rtl="0">
              <a:lnSpc>
                <a:spcPct val="115000"/>
              </a:lnSpc>
              <a:spcBef>
                <a:spcPts val="900"/>
              </a:spcBef>
              <a:spcAft>
                <a:spcPts val="0"/>
              </a:spcAft>
              <a:buNone/>
            </a:pPr>
            <a:r>
              <a:rPr lang="en-US" sz="2050">
                <a:highlight>
                  <a:srgbClr val="FFFFFF"/>
                </a:highlight>
                <a:latin typeface="Open Sans"/>
                <a:ea typeface="Open Sans"/>
                <a:cs typeface="Open Sans"/>
                <a:sym typeface="Open Sans"/>
              </a:rPr>
              <a:t>The higher-level thinking comes in as trying to make the largest number possible.</a:t>
            </a:r>
            <a:endParaRPr sz="2050">
              <a:highlight>
                <a:srgbClr val="FFFFFF"/>
              </a:highlight>
              <a:latin typeface="Open Sans"/>
              <a:ea typeface="Open Sans"/>
              <a:cs typeface="Open Sans"/>
              <a:sym typeface="Open Sans"/>
            </a:endParaRPr>
          </a:p>
          <a:p>
            <a:pPr marL="0" lvl="0" indent="0" algn="l" rtl="0">
              <a:spcBef>
                <a:spcPts val="900"/>
              </a:spcBef>
              <a:spcAft>
                <a:spcPts val="0"/>
              </a:spcAft>
              <a:buNone/>
            </a:pPr>
            <a:endParaRPr sz="2100">
              <a:latin typeface="Open Sans"/>
              <a:ea typeface="Open Sans"/>
              <a:cs typeface="Open Sans"/>
              <a:sym typeface="Open Sans"/>
            </a:endParaRPr>
          </a:p>
          <a:p>
            <a:pPr marL="0" lvl="0" indent="0" algn="l" rtl="0">
              <a:spcBef>
                <a:spcPts val="0"/>
              </a:spcBef>
              <a:spcAft>
                <a:spcPts val="0"/>
              </a:spcAft>
              <a:buNone/>
            </a:pPr>
            <a:r>
              <a:rPr lang="en-US" sz="2100" b="1" u="sng">
                <a:latin typeface="Open Sans"/>
                <a:ea typeface="Open Sans"/>
                <a:cs typeface="Open Sans"/>
                <a:sym typeface="Open Sans"/>
              </a:rPr>
              <a:t>Area and perimeter</a:t>
            </a:r>
            <a:endParaRPr sz="2100" b="1" u="sng">
              <a:latin typeface="Open Sans"/>
              <a:ea typeface="Open Sans"/>
              <a:cs typeface="Open Sans"/>
              <a:sym typeface="Open Sans"/>
            </a:endParaRPr>
          </a:p>
          <a:p>
            <a:pPr marL="0" lvl="0" indent="0" algn="l" rtl="0">
              <a:spcBef>
                <a:spcPts val="0"/>
              </a:spcBef>
              <a:spcAft>
                <a:spcPts val="0"/>
              </a:spcAft>
              <a:buNone/>
            </a:pPr>
            <a:r>
              <a:rPr lang="en-US" sz="2050">
                <a:highlight>
                  <a:srgbClr val="FFFFFF"/>
                </a:highlight>
                <a:latin typeface="Open Sans"/>
                <a:ea typeface="Open Sans"/>
                <a:cs typeface="Open Sans"/>
                <a:sym typeface="Open Sans"/>
              </a:rPr>
              <a:t>Each person rolls the dice and uses the numbers as the length and width of a rectangle.</a:t>
            </a:r>
            <a:endParaRPr sz="2050">
              <a:highlight>
                <a:srgbClr val="FFFFFF"/>
              </a:highlight>
              <a:latin typeface="Open Sans"/>
              <a:ea typeface="Open Sans"/>
              <a:cs typeface="Open Sans"/>
              <a:sym typeface="Open Sans"/>
            </a:endParaRPr>
          </a:p>
          <a:p>
            <a:pPr marL="0" lvl="0" indent="0" algn="l" rtl="0">
              <a:spcBef>
                <a:spcPts val="0"/>
              </a:spcBef>
              <a:spcAft>
                <a:spcPts val="0"/>
              </a:spcAft>
              <a:buNone/>
            </a:pPr>
            <a:r>
              <a:rPr lang="en-US" sz="2050">
                <a:highlight>
                  <a:srgbClr val="FFFFFF"/>
                </a:highlight>
                <a:latin typeface="Open Sans"/>
                <a:ea typeface="Open Sans"/>
                <a:cs typeface="Open Sans"/>
                <a:sym typeface="Open Sans"/>
              </a:rPr>
              <a:t>Once  area (or perimeter) has been determined, keep a running total of points. For example, if the area was ten and the second area was 6, the running total would be 16.</a:t>
            </a:r>
            <a:endParaRPr sz="2050">
              <a:highlight>
                <a:srgbClr val="FFFFFF"/>
              </a:highlight>
              <a:latin typeface="Open Sans"/>
              <a:ea typeface="Open Sans"/>
              <a:cs typeface="Open Sans"/>
              <a:sym typeface="Open Sans"/>
            </a:endParaRPr>
          </a:p>
          <a:p>
            <a:pPr marL="0" lvl="0" indent="0" algn="l" rtl="0">
              <a:spcBef>
                <a:spcPts val="0"/>
              </a:spcBef>
              <a:spcAft>
                <a:spcPts val="0"/>
              </a:spcAft>
              <a:buNone/>
            </a:pPr>
            <a:r>
              <a:rPr lang="en-US" sz="2050">
                <a:highlight>
                  <a:srgbClr val="FFFFFF"/>
                </a:highlight>
                <a:latin typeface="Open Sans"/>
                <a:ea typeface="Open Sans"/>
                <a:cs typeface="Open Sans"/>
                <a:sym typeface="Open Sans"/>
              </a:rPr>
              <a:t> Highest score at the end wins.</a:t>
            </a:r>
            <a:endParaRPr sz="2050">
              <a:highlight>
                <a:srgbClr val="FFFFFF"/>
              </a:highlight>
              <a:latin typeface="Open Sans"/>
              <a:ea typeface="Open Sans"/>
              <a:cs typeface="Open Sans"/>
              <a:sym typeface="Open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86"/>
          <p:cNvSpPr txBox="1"/>
          <p:nvPr/>
        </p:nvSpPr>
        <p:spPr>
          <a:xfrm>
            <a:off x="269950" y="292450"/>
            <a:ext cx="8166000" cy="599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b="1" u="sng">
                <a:latin typeface="Open Sans"/>
                <a:ea typeface="Open Sans"/>
                <a:cs typeface="Open Sans"/>
                <a:sym typeface="Open Sans"/>
              </a:rPr>
              <a:t>Some simple card games</a:t>
            </a:r>
            <a:endParaRPr sz="1700" b="1" u="sng">
              <a:latin typeface="Open Sans"/>
              <a:ea typeface="Open Sans"/>
              <a:cs typeface="Open Sans"/>
              <a:sym typeface="Open Sans"/>
            </a:endParaRPr>
          </a:p>
          <a:p>
            <a:pPr marL="0" lvl="0" indent="0" algn="l" rtl="0">
              <a:spcBef>
                <a:spcPts val="0"/>
              </a:spcBef>
              <a:spcAft>
                <a:spcPts val="0"/>
              </a:spcAft>
              <a:buNone/>
            </a:pPr>
            <a:r>
              <a:rPr lang="en-US" sz="1700" b="1" u="sng">
                <a:latin typeface="Open Sans"/>
                <a:ea typeface="Open Sans"/>
                <a:cs typeface="Open Sans"/>
                <a:sym typeface="Open Sans"/>
              </a:rPr>
              <a:t>Race to 100</a:t>
            </a:r>
            <a:endParaRPr sz="1700" b="1" u="sng">
              <a:latin typeface="Open Sans"/>
              <a:ea typeface="Open Sans"/>
              <a:cs typeface="Open Sans"/>
              <a:sym typeface="Open Sans"/>
            </a:endParaRPr>
          </a:p>
          <a:p>
            <a:pPr marL="0" lvl="0" indent="0" algn="l" rtl="0">
              <a:spcBef>
                <a:spcPts val="0"/>
              </a:spcBef>
              <a:spcAft>
                <a:spcPts val="0"/>
              </a:spcAft>
              <a:buNone/>
            </a:pPr>
            <a:r>
              <a:rPr lang="en-US" sz="1800">
                <a:solidFill>
                  <a:srgbClr val="27292B"/>
                </a:solidFill>
                <a:highlight>
                  <a:srgbClr val="FFFFFF"/>
                </a:highlight>
                <a:latin typeface="Open Sans"/>
                <a:ea typeface="Open Sans"/>
                <a:cs typeface="Open Sans"/>
                <a:sym typeface="Open Sans"/>
              </a:rPr>
              <a:t>Flip a card and add its value to your running total. </a:t>
            </a:r>
            <a:endParaRPr sz="1800">
              <a:solidFill>
                <a:srgbClr val="27292B"/>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US" sz="1800">
                <a:solidFill>
                  <a:srgbClr val="27292B"/>
                </a:solidFill>
                <a:highlight>
                  <a:srgbClr val="FFFFFF"/>
                </a:highlight>
                <a:latin typeface="Open Sans"/>
                <a:ea typeface="Open Sans"/>
                <a:cs typeface="Open Sans"/>
                <a:sym typeface="Open Sans"/>
              </a:rPr>
              <a:t>First person to reach 100 without going over wins! </a:t>
            </a:r>
            <a:endParaRPr sz="1800">
              <a:solidFill>
                <a:srgbClr val="27292B"/>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US" sz="1800">
                <a:solidFill>
                  <a:srgbClr val="27292B"/>
                </a:solidFill>
                <a:highlight>
                  <a:srgbClr val="FFFFFF"/>
                </a:highlight>
                <a:latin typeface="Open Sans"/>
                <a:ea typeface="Open Sans"/>
                <a:cs typeface="Open Sans"/>
                <a:sym typeface="Open Sans"/>
              </a:rPr>
              <a:t>(Remove face cards for younger players; use these values for older kids: Jack = 11, Queen = 12, King = 13, Ace = 0.)</a:t>
            </a:r>
            <a:endParaRPr sz="1700">
              <a:latin typeface="Open Sans"/>
              <a:ea typeface="Open Sans"/>
              <a:cs typeface="Open Sans"/>
              <a:sym typeface="Open Sans"/>
            </a:endParaRPr>
          </a:p>
        </p:txBody>
      </p:sp>
      <p:sp>
        <p:nvSpPr>
          <p:cNvPr id="654" name="Google Shape;654;p86"/>
          <p:cNvSpPr txBox="1"/>
          <p:nvPr/>
        </p:nvSpPr>
        <p:spPr>
          <a:xfrm>
            <a:off x="179750" y="1908900"/>
            <a:ext cx="8077500" cy="240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b="1" u="sng">
                <a:latin typeface="Open Sans"/>
                <a:ea typeface="Open Sans"/>
                <a:cs typeface="Open Sans"/>
                <a:sym typeface="Open Sans"/>
              </a:rPr>
              <a:t>Go fish</a:t>
            </a:r>
            <a:endParaRPr sz="1700" b="1" u="sng">
              <a:latin typeface="Open Sans"/>
              <a:ea typeface="Open Sans"/>
              <a:cs typeface="Open Sans"/>
              <a:sym typeface="Open Sans"/>
            </a:endParaRPr>
          </a:p>
          <a:p>
            <a:pPr marL="0" lvl="0" indent="0" algn="l" rtl="0">
              <a:spcBef>
                <a:spcPts val="0"/>
              </a:spcBef>
              <a:spcAft>
                <a:spcPts val="0"/>
              </a:spcAft>
              <a:buNone/>
            </a:pPr>
            <a:r>
              <a:rPr lang="en-US" sz="1800">
                <a:solidFill>
                  <a:srgbClr val="27292B"/>
                </a:solidFill>
                <a:highlight>
                  <a:srgbClr val="FFFFFF"/>
                </a:highlight>
                <a:latin typeface="Open Sans"/>
                <a:ea typeface="Open Sans"/>
                <a:cs typeface="Open Sans"/>
                <a:sym typeface="Open Sans"/>
              </a:rPr>
              <a:t>Go Fish, but in this version, you’re  fishing for pairs that add up to 10. </a:t>
            </a:r>
            <a:endParaRPr sz="1800">
              <a:solidFill>
                <a:srgbClr val="27292B"/>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US" sz="1800">
                <a:solidFill>
                  <a:srgbClr val="27292B"/>
                </a:solidFill>
                <a:highlight>
                  <a:srgbClr val="FFFFFF"/>
                </a:highlight>
                <a:latin typeface="Open Sans"/>
                <a:ea typeface="Open Sans"/>
                <a:cs typeface="Open Sans"/>
                <a:sym typeface="Open Sans"/>
              </a:rPr>
              <a:t>Ask: “I have a 2. Do you have an 8 to make 10?” </a:t>
            </a:r>
            <a:endParaRPr sz="1800">
              <a:solidFill>
                <a:srgbClr val="27292B"/>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US" sz="1800">
                <a:solidFill>
                  <a:srgbClr val="27292B"/>
                </a:solidFill>
                <a:highlight>
                  <a:srgbClr val="FFFFFF"/>
                </a:highlight>
                <a:latin typeface="Open Sans"/>
                <a:ea typeface="Open Sans"/>
                <a:cs typeface="Open Sans"/>
                <a:sym typeface="Open Sans"/>
              </a:rPr>
              <a:t>Change aces to 1 for this game and leave face cards out entirely.</a:t>
            </a:r>
            <a:endParaRPr sz="1800">
              <a:solidFill>
                <a:srgbClr val="27292B"/>
              </a:solidFill>
              <a:highlight>
                <a:srgbClr val="FFFFFF"/>
              </a:highlight>
              <a:latin typeface="Open Sans"/>
              <a:ea typeface="Open Sans"/>
              <a:cs typeface="Open Sans"/>
              <a:sym typeface="Open Sans"/>
            </a:endParaRPr>
          </a:p>
          <a:p>
            <a:pPr marL="0" lvl="0" indent="0" algn="l" rtl="0">
              <a:spcBef>
                <a:spcPts val="0"/>
              </a:spcBef>
              <a:spcAft>
                <a:spcPts val="0"/>
              </a:spcAft>
              <a:buNone/>
            </a:pPr>
            <a:endParaRPr sz="1800">
              <a:solidFill>
                <a:srgbClr val="27292B"/>
              </a:solidFill>
              <a:highlight>
                <a:srgbClr val="FFFFFF"/>
              </a:highlight>
              <a:latin typeface="Open Sans"/>
              <a:ea typeface="Open Sans"/>
              <a:cs typeface="Open Sans"/>
              <a:sym typeface="Open Sans"/>
            </a:endParaRPr>
          </a:p>
          <a:p>
            <a:pPr marL="0" lvl="0" indent="0" algn="l" rtl="0">
              <a:spcBef>
                <a:spcPts val="0"/>
              </a:spcBef>
              <a:spcAft>
                <a:spcPts val="0"/>
              </a:spcAft>
              <a:buNone/>
            </a:pPr>
            <a:endParaRPr sz="1800">
              <a:solidFill>
                <a:srgbClr val="27292B"/>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US" sz="1800" b="1" u="sng">
                <a:solidFill>
                  <a:srgbClr val="27292B"/>
                </a:solidFill>
                <a:highlight>
                  <a:srgbClr val="FFFFFF"/>
                </a:highlight>
                <a:latin typeface="Open Sans"/>
                <a:ea typeface="Open Sans"/>
                <a:cs typeface="Open Sans"/>
                <a:sym typeface="Open Sans"/>
              </a:rPr>
              <a:t>Calculate loss or gain</a:t>
            </a:r>
            <a:endParaRPr sz="1800" b="1" u="sng">
              <a:solidFill>
                <a:srgbClr val="27292B"/>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US" sz="1800">
                <a:solidFill>
                  <a:srgbClr val="27292B"/>
                </a:solidFill>
                <a:highlight>
                  <a:srgbClr val="FFFFFF"/>
                </a:highlight>
                <a:latin typeface="Open Sans"/>
                <a:ea typeface="Open Sans"/>
                <a:cs typeface="Open Sans"/>
                <a:sym typeface="Open Sans"/>
              </a:rPr>
              <a:t>Each player starts with 15 points. </a:t>
            </a:r>
            <a:endParaRPr sz="1800">
              <a:solidFill>
                <a:srgbClr val="27292B"/>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US" sz="1800">
                <a:solidFill>
                  <a:srgbClr val="27292B"/>
                </a:solidFill>
                <a:highlight>
                  <a:srgbClr val="FFFFFF"/>
                </a:highlight>
                <a:latin typeface="Open Sans"/>
                <a:ea typeface="Open Sans"/>
                <a:cs typeface="Open Sans"/>
                <a:sym typeface="Open Sans"/>
              </a:rPr>
              <a:t>Player one flips a card (remove face cards or assign them point values first). </a:t>
            </a:r>
            <a:endParaRPr sz="1800">
              <a:solidFill>
                <a:srgbClr val="27292B"/>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US" sz="1800">
                <a:solidFill>
                  <a:srgbClr val="27292B"/>
                </a:solidFill>
                <a:highlight>
                  <a:srgbClr val="FFFFFF"/>
                </a:highlight>
                <a:latin typeface="Open Sans"/>
                <a:ea typeface="Open Sans"/>
                <a:cs typeface="Open Sans"/>
                <a:sym typeface="Open Sans"/>
              </a:rPr>
              <a:t>If the card is black, they add it to their total. If it’s red, they subtract it. Highest point total when all the cards are gone wins!</a:t>
            </a:r>
            <a:endParaRPr sz="1800">
              <a:solidFill>
                <a:srgbClr val="27292B"/>
              </a:solidFill>
              <a:highlight>
                <a:srgbClr val="FFFFFF"/>
              </a:highlight>
              <a:latin typeface="Open Sans"/>
              <a:ea typeface="Open Sans"/>
              <a:cs typeface="Open Sans"/>
              <a:sym typeface="Open Sans"/>
            </a:endParaRPr>
          </a:p>
          <a:p>
            <a:pPr marL="0" lvl="0" indent="0" algn="l" rtl="0">
              <a:spcBef>
                <a:spcPts val="0"/>
              </a:spcBef>
              <a:spcAft>
                <a:spcPts val="0"/>
              </a:spcAft>
              <a:buNone/>
            </a:pPr>
            <a:endParaRPr sz="1500">
              <a:solidFill>
                <a:srgbClr val="27292B"/>
              </a:solidFill>
              <a:highlight>
                <a:srgbClr val="FFFFFF"/>
              </a:highlight>
              <a:latin typeface="Open Sans"/>
              <a:ea typeface="Open Sans"/>
              <a:cs typeface="Open Sans"/>
              <a:sym typeface="Open Sans"/>
            </a:endParaRPr>
          </a:p>
        </p:txBody>
      </p:sp>
      <p:pic>
        <p:nvPicPr>
          <p:cNvPr id="655" name="Google Shape;655;p86"/>
          <p:cNvPicPr preferRelativeResize="0"/>
          <p:nvPr/>
        </p:nvPicPr>
        <p:blipFill>
          <a:blip r:embed="rId3">
            <a:alphaModFix/>
          </a:blip>
          <a:stretch>
            <a:fillRect/>
          </a:stretch>
        </p:blipFill>
        <p:spPr>
          <a:xfrm>
            <a:off x="6069675" y="5223850"/>
            <a:ext cx="2366275" cy="14493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87"/>
          <p:cNvSpPr txBox="1"/>
          <p:nvPr/>
        </p:nvSpPr>
        <p:spPr>
          <a:xfrm>
            <a:off x="393675" y="433850"/>
            <a:ext cx="8395800" cy="286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b="1" u="sng">
                <a:solidFill>
                  <a:srgbClr val="27292B"/>
                </a:solidFill>
                <a:highlight>
                  <a:srgbClr val="FFFFFF"/>
                </a:highlight>
                <a:latin typeface="Open Sans"/>
                <a:ea typeface="Open Sans"/>
                <a:cs typeface="Open Sans"/>
                <a:sym typeface="Open Sans"/>
              </a:rPr>
              <a:t>Card turnover and multiply</a:t>
            </a:r>
            <a:endParaRPr sz="1700" b="1" u="sng">
              <a:solidFill>
                <a:srgbClr val="27292B"/>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US" sz="1700">
                <a:solidFill>
                  <a:srgbClr val="27292B"/>
                </a:solidFill>
                <a:highlight>
                  <a:srgbClr val="FFFFFF"/>
                </a:highlight>
                <a:latin typeface="Open Sans"/>
                <a:ea typeface="Open Sans"/>
                <a:cs typeface="Open Sans"/>
                <a:sym typeface="Open Sans"/>
              </a:rPr>
              <a:t>One person flips two cards from the deck. </a:t>
            </a:r>
            <a:endParaRPr sz="1700">
              <a:solidFill>
                <a:srgbClr val="27292B"/>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US" sz="1700">
                <a:solidFill>
                  <a:srgbClr val="27292B"/>
                </a:solidFill>
                <a:highlight>
                  <a:srgbClr val="FFFFFF"/>
                </a:highlight>
                <a:latin typeface="Open Sans"/>
                <a:ea typeface="Open Sans"/>
                <a:cs typeface="Open Sans"/>
                <a:sym typeface="Open Sans"/>
              </a:rPr>
              <a:t>The first person to multiply (or add, depending on what you want to practice) them correctly and call out the answer wins and takes both cards. </a:t>
            </a:r>
            <a:endParaRPr sz="1700">
              <a:solidFill>
                <a:srgbClr val="27292B"/>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US" sz="1700">
                <a:solidFill>
                  <a:srgbClr val="27292B"/>
                </a:solidFill>
                <a:highlight>
                  <a:srgbClr val="FFFFFF"/>
                </a:highlight>
                <a:latin typeface="Open Sans"/>
                <a:ea typeface="Open Sans"/>
                <a:cs typeface="Open Sans"/>
                <a:sym typeface="Open Sans"/>
              </a:rPr>
              <a:t>Play continues until all the cards are gone, and the winner is the one with the most cards.</a:t>
            </a:r>
            <a:endParaRPr sz="1700">
              <a:solidFill>
                <a:srgbClr val="27292B"/>
              </a:solidFill>
              <a:highlight>
                <a:srgbClr val="FFFFFF"/>
              </a:highlight>
              <a:latin typeface="Open Sans"/>
              <a:ea typeface="Open Sans"/>
              <a:cs typeface="Open Sans"/>
              <a:sym typeface="Open Sans"/>
            </a:endParaRPr>
          </a:p>
          <a:p>
            <a:pPr marL="0" lvl="0" indent="0" algn="l" rtl="0">
              <a:spcBef>
                <a:spcPts val="0"/>
              </a:spcBef>
              <a:spcAft>
                <a:spcPts val="0"/>
              </a:spcAft>
              <a:buNone/>
            </a:pPr>
            <a:endParaRPr sz="1700">
              <a:solidFill>
                <a:srgbClr val="27292B"/>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US" sz="1700" b="1" u="sng">
                <a:solidFill>
                  <a:srgbClr val="27292B"/>
                </a:solidFill>
                <a:highlight>
                  <a:srgbClr val="FFFFFF"/>
                </a:highlight>
                <a:latin typeface="Open Sans"/>
                <a:ea typeface="Open Sans"/>
                <a:cs typeface="Open Sans"/>
                <a:sym typeface="Open Sans"/>
              </a:rPr>
              <a:t>Declare a fraction war</a:t>
            </a:r>
            <a:endParaRPr sz="1700" b="1" u="sng">
              <a:solidFill>
                <a:srgbClr val="27292B"/>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US" sz="1700">
                <a:solidFill>
                  <a:srgbClr val="27292B"/>
                </a:solidFill>
                <a:highlight>
                  <a:srgbClr val="FFFFFF"/>
                </a:highlight>
                <a:latin typeface="Open Sans"/>
                <a:ea typeface="Open Sans"/>
                <a:cs typeface="Open Sans"/>
                <a:sym typeface="Open Sans"/>
              </a:rPr>
              <a:t>Deal two cards—a numerator and denominator—then determine whose fraction is the largest. </a:t>
            </a:r>
            <a:endParaRPr sz="1700">
              <a:solidFill>
                <a:srgbClr val="27292B"/>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US" sz="1700">
                <a:solidFill>
                  <a:srgbClr val="27292B"/>
                </a:solidFill>
                <a:highlight>
                  <a:srgbClr val="FFFFFF"/>
                </a:highlight>
                <a:latin typeface="Open Sans"/>
                <a:ea typeface="Open Sans"/>
                <a:cs typeface="Open Sans"/>
                <a:sym typeface="Open Sans"/>
              </a:rPr>
              <a:t>The winner keeps all four cards, and play continues until the cards are gone.</a:t>
            </a:r>
            <a:endParaRPr sz="1700">
              <a:solidFill>
                <a:srgbClr val="27292B"/>
              </a:solidFill>
              <a:highlight>
                <a:srgbClr val="FFFFFF"/>
              </a:highlight>
              <a:latin typeface="Open Sans"/>
              <a:ea typeface="Open Sans"/>
              <a:cs typeface="Open Sans"/>
              <a:sym typeface="Open Sans"/>
            </a:endParaRPr>
          </a:p>
        </p:txBody>
      </p:sp>
      <p:pic>
        <p:nvPicPr>
          <p:cNvPr id="662" name="Google Shape;662;p87"/>
          <p:cNvPicPr preferRelativeResize="0"/>
          <p:nvPr/>
        </p:nvPicPr>
        <p:blipFill>
          <a:blip r:embed="rId3">
            <a:alphaModFix/>
          </a:blip>
          <a:stretch>
            <a:fillRect/>
          </a:stretch>
        </p:blipFill>
        <p:spPr>
          <a:xfrm>
            <a:off x="1707825" y="3765212"/>
            <a:ext cx="1975084" cy="1473725"/>
          </a:xfrm>
          <a:prstGeom prst="rect">
            <a:avLst/>
          </a:prstGeom>
          <a:noFill/>
          <a:ln>
            <a:noFill/>
          </a:ln>
        </p:spPr>
      </p:pic>
      <p:sp>
        <p:nvSpPr>
          <p:cNvPr id="663" name="Google Shape;663;p87"/>
          <p:cNvSpPr txBox="1"/>
          <p:nvPr/>
        </p:nvSpPr>
        <p:spPr>
          <a:xfrm>
            <a:off x="515550" y="5153150"/>
            <a:ext cx="8112900" cy="120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u="sng">
                <a:latin typeface="Open Sans"/>
                <a:ea typeface="Open Sans"/>
                <a:cs typeface="Open Sans"/>
                <a:sym typeface="Open Sans"/>
              </a:rPr>
              <a:t>I spy</a:t>
            </a:r>
            <a:endParaRPr sz="1600" b="1" u="sng">
              <a:latin typeface="Open Sans"/>
              <a:ea typeface="Open Sans"/>
              <a:cs typeface="Open Sans"/>
              <a:sym typeface="Open Sans"/>
            </a:endParaRPr>
          </a:p>
          <a:p>
            <a:pPr marL="0" lvl="0" indent="0" algn="l" rtl="0">
              <a:spcBef>
                <a:spcPts val="0"/>
              </a:spcBef>
              <a:spcAft>
                <a:spcPts val="0"/>
              </a:spcAft>
              <a:buNone/>
            </a:pPr>
            <a:r>
              <a:rPr lang="en-US" sz="1700">
                <a:solidFill>
                  <a:srgbClr val="27292B"/>
                </a:solidFill>
                <a:highlight>
                  <a:srgbClr val="FFFFFF"/>
                </a:highlight>
                <a:latin typeface="Open Sans"/>
                <a:ea typeface="Open Sans"/>
                <a:cs typeface="Open Sans"/>
                <a:sym typeface="Open Sans"/>
              </a:rPr>
              <a:t>Lay out cards on the table, then take turns giving clues. “I spy two cards that add up to 12.” </a:t>
            </a:r>
            <a:endParaRPr sz="1700">
              <a:solidFill>
                <a:srgbClr val="27292B"/>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US" sz="1700">
                <a:solidFill>
                  <a:srgbClr val="27292B"/>
                </a:solidFill>
                <a:highlight>
                  <a:srgbClr val="FFFFFF"/>
                </a:highlight>
                <a:latin typeface="Open Sans"/>
                <a:ea typeface="Open Sans"/>
                <a:cs typeface="Open Sans"/>
                <a:sym typeface="Open Sans"/>
              </a:rPr>
              <a:t>Differentiate for younger children  with options like, “I spy a card that’s less than 4,” or for older ones: “I spy two cards that are factors of 12.”</a:t>
            </a:r>
            <a:endParaRPr sz="1600">
              <a:latin typeface="Open Sans"/>
              <a:ea typeface="Open Sans"/>
              <a:cs typeface="Open Sans"/>
              <a:sym typeface="Open Sans"/>
            </a:endParaRPr>
          </a:p>
        </p:txBody>
      </p:sp>
      <p:pic>
        <p:nvPicPr>
          <p:cNvPr id="664" name="Google Shape;664;p87"/>
          <p:cNvPicPr preferRelativeResize="0"/>
          <p:nvPr/>
        </p:nvPicPr>
        <p:blipFill>
          <a:blip r:embed="rId4">
            <a:alphaModFix/>
          </a:blip>
          <a:stretch>
            <a:fillRect/>
          </a:stretch>
        </p:blipFill>
        <p:spPr>
          <a:xfrm>
            <a:off x="5371425" y="3765200"/>
            <a:ext cx="1473726" cy="14737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88"/>
          <p:cNvSpPr txBox="1"/>
          <p:nvPr/>
        </p:nvSpPr>
        <p:spPr>
          <a:xfrm>
            <a:off x="817880" y="495375"/>
            <a:ext cx="7435800" cy="250980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FF0000"/>
              </a:buClr>
              <a:buSzPts val="4800"/>
              <a:buFont typeface="Arial"/>
              <a:buNone/>
            </a:pPr>
            <a:r>
              <a:rPr lang="en-US" sz="5200" i="0" u="none" strike="noStrike" cap="none">
                <a:solidFill>
                  <a:srgbClr val="0B0C0C"/>
                </a:solidFill>
                <a:latin typeface="Open Sans"/>
                <a:ea typeface="Open Sans"/>
                <a:cs typeface="Open Sans"/>
                <a:sym typeface="Open Sans"/>
              </a:rPr>
              <a:t>Thank you for </a:t>
            </a:r>
            <a:r>
              <a:rPr lang="en-US" sz="5200">
                <a:solidFill>
                  <a:srgbClr val="0B0C0C"/>
                </a:solidFill>
                <a:latin typeface="Open Sans"/>
                <a:ea typeface="Open Sans"/>
                <a:cs typeface="Open Sans"/>
                <a:sym typeface="Open Sans"/>
              </a:rPr>
              <a:t>coming</a:t>
            </a:r>
            <a:r>
              <a:rPr lang="en-US" sz="5200" i="0" u="none" strike="noStrike" cap="none">
                <a:solidFill>
                  <a:srgbClr val="0B0C0C"/>
                </a:solidFill>
                <a:latin typeface="Open Sans"/>
                <a:ea typeface="Open Sans"/>
                <a:cs typeface="Open Sans"/>
                <a:sym typeface="Open Sans"/>
              </a:rPr>
              <a:t>.</a:t>
            </a:r>
            <a:endParaRPr sz="1800">
              <a:solidFill>
                <a:srgbClr val="0B0C0C"/>
              </a:solidFill>
              <a:latin typeface="Open Sans"/>
              <a:ea typeface="Open Sans"/>
              <a:cs typeface="Open Sans"/>
              <a:sym typeface="Open Sans"/>
            </a:endParaRPr>
          </a:p>
          <a:p>
            <a:pPr marL="0" marR="0" lvl="0" indent="0" algn="ctr" rtl="0">
              <a:lnSpc>
                <a:spcPct val="90000"/>
              </a:lnSpc>
              <a:spcBef>
                <a:spcPts val="1000"/>
              </a:spcBef>
              <a:spcAft>
                <a:spcPts val="0"/>
              </a:spcAft>
              <a:buClr>
                <a:srgbClr val="FF0000"/>
              </a:buClr>
              <a:buSzPts val="4800"/>
              <a:buFont typeface="Arial"/>
              <a:buNone/>
            </a:pPr>
            <a:r>
              <a:rPr lang="en-US" sz="5200">
                <a:solidFill>
                  <a:srgbClr val="0B0C0C"/>
                </a:solidFill>
                <a:latin typeface="Open Sans"/>
                <a:ea typeface="Open Sans"/>
                <a:cs typeface="Open Sans"/>
                <a:sym typeface="Open Sans"/>
              </a:rPr>
              <a:t> </a:t>
            </a:r>
            <a:endParaRPr sz="5200">
              <a:solidFill>
                <a:srgbClr val="0B0C0C"/>
              </a:solidFill>
              <a:latin typeface="Open Sans"/>
              <a:ea typeface="Open Sans"/>
              <a:cs typeface="Open Sans"/>
              <a:sym typeface="Open Sans"/>
            </a:endParaRPr>
          </a:p>
          <a:p>
            <a:pPr marL="0" marR="0" lvl="0" indent="0" algn="ctr" rtl="0">
              <a:lnSpc>
                <a:spcPct val="90000"/>
              </a:lnSpc>
              <a:spcBef>
                <a:spcPts val="1000"/>
              </a:spcBef>
              <a:spcAft>
                <a:spcPts val="0"/>
              </a:spcAft>
              <a:buClr>
                <a:srgbClr val="FF0000"/>
              </a:buClr>
              <a:buSzPts val="4800"/>
              <a:buFont typeface="Arial"/>
              <a:buNone/>
            </a:pPr>
            <a:r>
              <a:rPr lang="en-US" sz="5200">
                <a:solidFill>
                  <a:srgbClr val="0B0C0C"/>
                </a:solidFill>
                <a:latin typeface="Open Sans"/>
                <a:ea typeface="Open Sans"/>
                <a:cs typeface="Open Sans"/>
                <a:sym typeface="Open Sans"/>
              </a:rPr>
              <a:t>Any questions?</a:t>
            </a:r>
            <a:endParaRPr sz="5200">
              <a:solidFill>
                <a:srgbClr val="0B0C0C"/>
              </a:solidFill>
              <a:latin typeface="Open Sans"/>
              <a:ea typeface="Open Sans"/>
              <a:cs typeface="Open Sans"/>
              <a:sym typeface="Open Sans"/>
            </a:endParaRPr>
          </a:p>
        </p:txBody>
      </p:sp>
      <p:pic>
        <p:nvPicPr>
          <p:cNvPr id="670" name="Google Shape;670;p88"/>
          <p:cNvPicPr preferRelativeResize="0"/>
          <p:nvPr/>
        </p:nvPicPr>
        <p:blipFill>
          <a:blip r:embed="rId3">
            <a:alphaModFix/>
          </a:blip>
          <a:stretch>
            <a:fillRect/>
          </a:stretch>
        </p:blipFill>
        <p:spPr>
          <a:xfrm>
            <a:off x="5513800" y="3517375"/>
            <a:ext cx="2658500" cy="2658500"/>
          </a:xfrm>
          <a:prstGeom prst="rect">
            <a:avLst/>
          </a:prstGeom>
          <a:noFill/>
          <a:ln>
            <a:noFill/>
          </a:ln>
        </p:spPr>
      </p:pic>
      <p:pic>
        <p:nvPicPr>
          <p:cNvPr id="671" name="Google Shape;671;p88"/>
          <p:cNvPicPr preferRelativeResize="0"/>
          <p:nvPr/>
        </p:nvPicPr>
        <p:blipFill>
          <a:blip r:embed="rId4">
            <a:alphaModFix/>
          </a:blip>
          <a:stretch>
            <a:fillRect/>
          </a:stretch>
        </p:blipFill>
        <p:spPr>
          <a:xfrm>
            <a:off x="817875" y="3888551"/>
            <a:ext cx="3766599" cy="2109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54"/>
          <p:cNvSpPr txBox="1">
            <a:spLocks noGrp="1"/>
          </p:cNvSpPr>
          <p:nvPr>
            <p:ph type="title"/>
          </p:nvPr>
        </p:nvSpPr>
        <p:spPr>
          <a:xfrm>
            <a:off x="457194" y="29599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omic Sans MS"/>
              <a:buNone/>
            </a:pPr>
            <a:r>
              <a:rPr lang="en-US" sz="3600">
                <a:solidFill>
                  <a:srgbClr val="58595B"/>
                </a:solidFill>
                <a:latin typeface="Open Sans"/>
                <a:ea typeface="Open Sans"/>
                <a:cs typeface="Open Sans"/>
                <a:sym typeface="Open Sans"/>
              </a:rPr>
              <a:t>IN WHAT NUMBER PARKING SPOT IS THE RED CAR PARKED?</a:t>
            </a:r>
            <a:endParaRPr sz="3600">
              <a:solidFill>
                <a:srgbClr val="58595B"/>
              </a:solidFill>
              <a:latin typeface="Open Sans"/>
              <a:ea typeface="Open Sans"/>
              <a:cs typeface="Open Sans"/>
              <a:sym typeface="Open Sans"/>
            </a:endParaRPr>
          </a:p>
        </p:txBody>
      </p:sp>
      <p:cxnSp>
        <p:nvCxnSpPr>
          <p:cNvPr id="360" name="Google Shape;360;p54"/>
          <p:cNvCxnSpPr/>
          <p:nvPr/>
        </p:nvCxnSpPr>
        <p:spPr>
          <a:xfrm>
            <a:off x="251520" y="3429000"/>
            <a:ext cx="0" cy="230430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cxnSp>
      <p:cxnSp>
        <p:nvCxnSpPr>
          <p:cNvPr id="361" name="Google Shape;361;p54"/>
          <p:cNvCxnSpPr/>
          <p:nvPr/>
        </p:nvCxnSpPr>
        <p:spPr>
          <a:xfrm>
            <a:off x="1547664" y="3429000"/>
            <a:ext cx="0" cy="230430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cxnSp>
      <p:cxnSp>
        <p:nvCxnSpPr>
          <p:cNvPr id="362" name="Google Shape;362;p54"/>
          <p:cNvCxnSpPr/>
          <p:nvPr/>
        </p:nvCxnSpPr>
        <p:spPr>
          <a:xfrm>
            <a:off x="3131840" y="3429000"/>
            <a:ext cx="0" cy="230430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cxnSp>
      <p:cxnSp>
        <p:nvCxnSpPr>
          <p:cNvPr id="363" name="Google Shape;363;p54"/>
          <p:cNvCxnSpPr/>
          <p:nvPr/>
        </p:nvCxnSpPr>
        <p:spPr>
          <a:xfrm>
            <a:off x="4716016" y="3429000"/>
            <a:ext cx="0" cy="230430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cxnSp>
      <p:cxnSp>
        <p:nvCxnSpPr>
          <p:cNvPr id="364" name="Google Shape;364;p54"/>
          <p:cNvCxnSpPr/>
          <p:nvPr/>
        </p:nvCxnSpPr>
        <p:spPr>
          <a:xfrm>
            <a:off x="6228184" y="3429000"/>
            <a:ext cx="0" cy="230430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cxnSp>
      <p:cxnSp>
        <p:nvCxnSpPr>
          <p:cNvPr id="365" name="Google Shape;365;p54"/>
          <p:cNvCxnSpPr/>
          <p:nvPr/>
        </p:nvCxnSpPr>
        <p:spPr>
          <a:xfrm>
            <a:off x="7668344" y="3429000"/>
            <a:ext cx="0" cy="230430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cxnSp>
      <p:sp>
        <p:nvSpPr>
          <p:cNvPr id="366" name="Google Shape;366;p54"/>
          <p:cNvSpPr txBox="1"/>
          <p:nvPr/>
        </p:nvSpPr>
        <p:spPr>
          <a:xfrm>
            <a:off x="13996" y="5085184"/>
            <a:ext cx="88785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Libre Franklin"/>
                <a:ea typeface="Libre Franklin"/>
                <a:cs typeface="Libre Franklin"/>
                <a:sym typeface="Libre Franklin"/>
              </a:rPr>
              <a:t>    </a:t>
            </a:r>
            <a:r>
              <a:rPr lang="en-US" sz="3200">
                <a:solidFill>
                  <a:schemeClr val="dk1"/>
                </a:solidFill>
                <a:latin typeface="Comic Sans MS"/>
                <a:ea typeface="Comic Sans MS"/>
                <a:cs typeface="Comic Sans MS"/>
                <a:sym typeface="Comic Sans MS"/>
              </a:rPr>
              <a:t>  1</a:t>
            </a:r>
            <a:r>
              <a:rPr lang="en-US" sz="3200">
                <a:solidFill>
                  <a:srgbClr val="58595B"/>
                </a:solidFill>
                <a:latin typeface="Comic Sans MS"/>
                <a:ea typeface="Comic Sans MS"/>
                <a:cs typeface="Comic Sans MS"/>
                <a:sym typeface="Comic Sans MS"/>
              </a:rPr>
              <a:t>6        06          68          88                  98</a:t>
            </a:r>
            <a:endParaRPr sz="3200">
              <a:solidFill>
                <a:srgbClr val="58595B"/>
              </a:solidFill>
              <a:latin typeface="Comic Sans MS"/>
              <a:ea typeface="Comic Sans MS"/>
              <a:cs typeface="Comic Sans MS"/>
              <a:sym typeface="Comic Sans MS"/>
            </a:endParaRPr>
          </a:p>
        </p:txBody>
      </p:sp>
      <p:cxnSp>
        <p:nvCxnSpPr>
          <p:cNvPr id="367" name="Google Shape;367;p54"/>
          <p:cNvCxnSpPr/>
          <p:nvPr/>
        </p:nvCxnSpPr>
        <p:spPr>
          <a:xfrm>
            <a:off x="9036496" y="3429000"/>
            <a:ext cx="0" cy="230430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cxnSp>
      <p:cxnSp>
        <p:nvCxnSpPr>
          <p:cNvPr id="368" name="Google Shape;368;p54"/>
          <p:cNvCxnSpPr/>
          <p:nvPr/>
        </p:nvCxnSpPr>
        <p:spPr>
          <a:xfrm>
            <a:off x="251520" y="5733256"/>
            <a:ext cx="8784900" cy="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cxnSp>
      <p:sp>
        <p:nvSpPr>
          <p:cNvPr id="369" name="Google Shape;369;p54"/>
          <p:cNvSpPr/>
          <p:nvPr/>
        </p:nvSpPr>
        <p:spPr>
          <a:xfrm>
            <a:off x="6444208" y="4221088"/>
            <a:ext cx="1080000" cy="1440300"/>
          </a:xfrm>
          <a:prstGeom prst="rect">
            <a:avLst/>
          </a:prstGeom>
          <a:solidFill>
            <a:srgbClr val="FF0000"/>
          </a:solidFill>
          <a:ln w="9525" cap="flat" cmpd="sng">
            <a:solidFill>
              <a:srgbClr val="75777B"/>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370" name="Google Shape;370;p54"/>
          <p:cNvSpPr txBox="1"/>
          <p:nvPr/>
        </p:nvSpPr>
        <p:spPr>
          <a:xfrm>
            <a:off x="251525" y="5661256"/>
            <a:ext cx="9254400" cy="10773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58595B"/>
                </a:solidFill>
                <a:latin typeface="Open Sans"/>
                <a:ea typeface="Open Sans"/>
                <a:cs typeface="Open Sans"/>
                <a:sym typeface="Open Sans"/>
              </a:rPr>
              <a:t>We want our children to become thinkers and collaborators</a:t>
            </a:r>
            <a:r>
              <a:rPr lang="en-US" sz="2800">
                <a:solidFill>
                  <a:srgbClr val="58595B"/>
                </a:solidFill>
                <a:latin typeface="Open Sans"/>
                <a:ea typeface="Open Sans"/>
                <a:cs typeface="Open Sans"/>
                <a:sym typeface="Open Sans"/>
              </a:rPr>
              <a:t>.</a:t>
            </a:r>
            <a:endParaRPr sz="2800">
              <a:solidFill>
                <a:srgbClr val="58595B"/>
              </a:solidFill>
              <a:latin typeface="Open Sans"/>
              <a:ea typeface="Open Sans"/>
              <a:cs typeface="Open Sans"/>
              <a:sym typeface="Open Sans"/>
            </a:endParaRPr>
          </a:p>
        </p:txBody>
      </p:sp>
      <p:sp>
        <p:nvSpPr>
          <p:cNvPr id="371" name="Google Shape;371;p54"/>
          <p:cNvSpPr txBox="1"/>
          <p:nvPr/>
        </p:nvSpPr>
        <p:spPr>
          <a:xfrm>
            <a:off x="853225" y="1900900"/>
            <a:ext cx="7653300" cy="866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a:latin typeface="Open Sans"/>
                <a:ea typeface="Open Sans"/>
                <a:cs typeface="Open Sans"/>
                <a:sym typeface="Open Sans"/>
              </a:rPr>
              <a:t>The answer is …….. 87.</a:t>
            </a:r>
            <a:endParaRPr sz="2800" b="1">
              <a:latin typeface="Open Sans"/>
              <a:ea typeface="Open Sans"/>
              <a:cs typeface="Open Sans"/>
              <a:sym typeface="Open Sans"/>
            </a:endParaRPr>
          </a:p>
          <a:p>
            <a:pPr marL="0" lvl="0" indent="0" algn="ctr" rtl="0">
              <a:spcBef>
                <a:spcPts val="0"/>
              </a:spcBef>
              <a:spcAft>
                <a:spcPts val="0"/>
              </a:spcAft>
              <a:buNone/>
            </a:pPr>
            <a:r>
              <a:rPr lang="en-US" sz="2800" b="1">
                <a:latin typeface="Open Sans"/>
                <a:ea typeface="Open Sans"/>
                <a:cs typeface="Open Sans"/>
                <a:sym typeface="Open Sans"/>
              </a:rPr>
              <a:t>The  number line is upside down.</a:t>
            </a:r>
            <a:endParaRPr sz="2800" b="1">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55"/>
          <p:cNvSpPr/>
          <p:nvPr/>
        </p:nvSpPr>
        <p:spPr>
          <a:xfrm>
            <a:off x="406639" y="336515"/>
            <a:ext cx="8499300" cy="831000"/>
          </a:xfrm>
          <a:prstGeom prst="rect">
            <a:avLst/>
          </a:prstGeom>
          <a:noFill/>
          <a:ln>
            <a:noFill/>
          </a:ln>
        </p:spPr>
        <p:txBody>
          <a:bodyPr spcFirstLastPara="1" wrap="square" lIns="91425" tIns="45700" rIns="91425" bIns="45700" anchor="t" anchorCtr="0">
            <a:noAutofit/>
          </a:bodyPr>
          <a:lstStyle/>
          <a:p>
            <a:pPr marL="211500" marR="0" lvl="0" indent="0" algn="l" rtl="0">
              <a:spcBef>
                <a:spcPts val="0"/>
              </a:spcBef>
              <a:spcAft>
                <a:spcPts val="0"/>
              </a:spcAft>
              <a:buNone/>
            </a:pPr>
            <a:endParaRPr sz="2400" b="1">
              <a:solidFill>
                <a:schemeClr val="dk1"/>
              </a:solidFill>
              <a:latin typeface="Comic Sans MS"/>
              <a:ea typeface="Comic Sans MS"/>
              <a:cs typeface="Comic Sans MS"/>
              <a:sym typeface="Comic Sans MS"/>
            </a:endParaRPr>
          </a:p>
          <a:p>
            <a:pPr marL="211500" marR="0" lvl="0" indent="0" algn="l" rtl="0">
              <a:spcBef>
                <a:spcPts val="0"/>
              </a:spcBef>
              <a:spcAft>
                <a:spcPts val="0"/>
              </a:spcAft>
              <a:buNone/>
            </a:pPr>
            <a:endParaRPr sz="2400" b="1">
              <a:solidFill>
                <a:schemeClr val="dk1"/>
              </a:solidFill>
              <a:latin typeface="Libre Franklin"/>
              <a:ea typeface="Libre Franklin"/>
              <a:cs typeface="Libre Franklin"/>
              <a:sym typeface="Libre Franklin"/>
            </a:endParaRPr>
          </a:p>
        </p:txBody>
      </p:sp>
      <p:sp>
        <p:nvSpPr>
          <p:cNvPr id="378" name="Google Shape;378;p55"/>
          <p:cNvSpPr txBox="1"/>
          <p:nvPr/>
        </p:nvSpPr>
        <p:spPr>
          <a:xfrm>
            <a:off x="1411993" y="1766711"/>
            <a:ext cx="6048600" cy="1662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400">
                <a:latin typeface="Open Sans"/>
                <a:ea typeface="Open Sans"/>
                <a:cs typeface="Open Sans"/>
                <a:sym typeface="Open Sans"/>
              </a:rPr>
              <a:t>On a scale of one to ten, how much do you honestly enjoy Maths?</a:t>
            </a:r>
            <a:endParaRPr sz="3400">
              <a:latin typeface="Open Sans"/>
              <a:ea typeface="Open Sans"/>
              <a:cs typeface="Open Sans"/>
              <a:sym typeface="Open Sans"/>
            </a:endParaRPr>
          </a:p>
        </p:txBody>
      </p:sp>
      <p:pic>
        <p:nvPicPr>
          <p:cNvPr id="379" name="Google Shape;379;p55"/>
          <p:cNvPicPr preferRelativeResize="0"/>
          <p:nvPr/>
        </p:nvPicPr>
        <p:blipFill rotWithShape="1">
          <a:blip r:embed="rId3">
            <a:alphaModFix/>
          </a:blip>
          <a:srcRect/>
          <a:stretch/>
        </p:blipFill>
        <p:spPr>
          <a:xfrm>
            <a:off x="6244777" y="3663446"/>
            <a:ext cx="2304529" cy="2241425"/>
          </a:xfrm>
          <a:prstGeom prst="rect">
            <a:avLst/>
          </a:prstGeom>
          <a:noFill/>
          <a:ln>
            <a:noFill/>
          </a:ln>
        </p:spPr>
      </p:pic>
      <p:pic>
        <p:nvPicPr>
          <p:cNvPr id="380" name="Google Shape;380;p55"/>
          <p:cNvPicPr preferRelativeResize="0"/>
          <p:nvPr/>
        </p:nvPicPr>
        <p:blipFill rotWithShape="1">
          <a:blip r:embed="rId4">
            <a:alphaModFix/>
          </a:blip>
          <a:srcRect/>
          <a:stretch/>
        </p:blipFill>
        <p:spPr>
          <a:xfrm>
            <a:off x="247564" y="3663446"/>
            <a:ext cx="2160240" cy="2241425"/>
          </a:xfrm>
          <a:prstGeom prst="rect">
            <a:avLst/>
          </a:prstGeom>
          <a:noFill/>
          <a:ln>
            <a:noFill/>
          </a:ln>
        </p:spPr>
      </p:pic>
      <p:pic>
        <p:nvPicPr>
          <p:cNvPr id="381" name="Google Shape;381;p55"/>
          <p:cNvPicPr preferRelativeResize="0"/>
          <p:nvPr/>
        </p:nvPicPr>
        <p:blipFill rotWithShape="1">
          <a:blip r:embed="rId5">
            <a:alphaModFix/>
          </a:blip>
          <a:srcRect/>
          <a:stretch/>
        </p:blipFill>
        <p:spPr>
          <a:xfrm>
            <a:off x="3220442" y="3663446"/>
            <a:ext cx="2431678" cy="22414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56"/>
          <p:cNvSpPr txBox="1">
            <a:spLocks noGrp="1"/>
          </p:cNvSpPr>
          <p:nvPr>
            <p:ph type="body" idx="1"/>
          </p:nvPr>
        </p:nvSpPr>
        <p:spPr>
          <a:xfrm>
            <a:off x="251520" y="260648"/>
            <a:ext cx="8640960" cy="6336704"/>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3600"/>
              <a:buNone/>
            </a:pPr>
            <a:r>
              <a:rPr lang="en-US" sz="3600"/>
              <a:t>Research suggests that as many as 60% of adults would rather clean the toilet than work out a maths problem!</a:t>
            </a:r>
            <a:endParaRPr/>
          </a:p>
          <a:p>
            <a:pPr marL="0" lvl="0" indent="0" algn="l" rtl="0">
              <a:spcBef>
                <a:spcPts val="800"/>
              </a:spcBef>
              <a:spcAft>
                <a:spcPts val="0"/>
              </a:spcAft>
              <a:buClr>
                <a:schemeClr val="dk1"/>
              </a:buClr>
              <a:buSzPts val="3600"/>
              <a:buNone/>
            </a:pPr>
            <a:endParaRPr sz="3600"/>
          </a:p>
          <a:p>
            <a:pPr marL="0" lvl="0" indent="0" algn="l" rtl="0">
              <a:spcBef>
                <a:spcPts val="800"/>
              </a:spcBef>
              <a:spcAft>
                <a:spcPts val="0"/>
              </a:spcAft>
              <a:buClr>
                <a:schemeClr val="dk1"/>
              </a:buClr>
              <a:buSzPts val="3600"/>
              <a:buNone/>
            </a:pPr>
            <a:r>
              <a:rPr lang="en-US" sz="3600"/>
              <a:t>An even larger percentage say: </a:t>
            </a:r>
            <a:endParaRPr/>
          </a:p>
          <a:p>
            <a:pPr marL="0" lvl="0" indent="0" algn="l" rtl="0">
              <a:spcBef>
                <a:spcPts val="800"/>
              </a:spcBef>
              <a:spcAft>
                <a:spcPts val="1200"/>
              </a:spcAft>
              <a:buClr>
                <a:schemeClr val="dk1"/>
              </a:buClr>
              <a:buSzPts val="1600"/>
              <a:buNone/>
            </a:pPr>
            <a:r>
              <a:rPr lang="en-US">
                <a:latin typeface="Comic Sans MS"/>
                <a:ea typeface="Comic Sans MS"/>
                <a:cs typeface="Comic Sans MS"/>
                <a:sym typeface="Comic Sans MS"/>
              </a:rPr>
              <a:t> </a:t>
            </a:r>
            <a:endParaRPr>
              <a:latin typeface="Comic Sans MS"/>
              <a:ea typeface="Comic Sans MS"/>
              <a:cs typeface="Comic Sans MS"/>
              <a:sym typeface="Comic Sans MS"/>
            </a:endParaRPr>
          </a:p>
        </p:txBody>
      </p:sp>
      <p:sp>
        <p:nvSpPr>
          <p:cNvPr id="387" name="Google Shape;387;p56"/>
          <p:cNvSpPr/>
          <p:nvPr/>
        </p:nvSpPr>
        <p:spPr>
          <a:xfrm>
            <a:off x="3037621" y="3641100"/>
            <a:ext cx="3456300" cy="2448300"/>
          </a:xfrm>
          <a:prstGeom prst="wedgeEllipseCallout">
            <a:avLst>
              <a:gd name="adj1" fmla="val -20833"/>
              <a:gd name="adj2" fmla="val 62500"/>
            </a:avLst>
          </a:prstGeom>
          <a:gradFill>
            <a:gsLst>
              <a:gs pos="0">
                <a:srgbClr val="D6F5EE"/>
              </a:gs>
              <a:gs pos="100000">
                <a:srgbClr val="73D6C0"/>
              </a:gs>
            </a:gsLst>
            <a:lin ang="5400012" scaled="0"/>
          </a:gradFill>
          <a:ln w="9525" cap="flat" cmpd="sng">
            <a:solidFill>
              <a:srgbClr val="75777B"/>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rgbClr val="58595B"/>
                </a:solidFill>
                <a:latin typeface="Comic Sans MS"/>
                <a:ea typeface="Comic Sans MS"/>
                <a:cs typeface="Comic Sans MS"/>
                <a:sym typeface="Comic Sans MS"/>
              </a:rPr>
              <a:t>I was never any good at Maths.</a:t>
            </a:r>
            <a:endParaRPr sz="3200">
              <a:solidFill>
                <a:srgbClr val="58595B"/>
              </a:solidFill>
              <a:latin typeface="Comic Sans MS"/>
              <a:ea typeface="Comic Sans MS"/>
              <a:cs typeface="Comic Sans MS"/>
              <a:sym typeface="Comic Sans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7"/>
          <p:cNvSpPr txBox="1">
            <a:spLocks noGrp="1"/>
          </p:cNvSpPr>
          <p:nvPr>
            <p:ph type="body" idx="1"/>
          </p:nvPr>
        </p:nvSpPr>
        <p:spPr>
          <a:xfrm>
            <a:off x="107504" y="0"/>
            <a:ext cx="8928992" cy="6669360"/>
          </a:xfrm>
          <a:prstGeom prst="rect">
            <a:avLst/>
          </a:prstGeom>
          <a:noFill/>
          <a:ln>
            <a:noFill/>
          </a:ln>
        </p:spPr>
        <p:txBody>
          <a:bodyPr spcFirstLastPara="1" wrap="square" lIns="91425" tIns="45700" rIns="91425" bIns="45700" anchor="t" anchorCtr="0">
            <a:normAutofit fontScale="85000" lnSpcReduction="10000"/>
          </a:bodyPr>
          <a:lstStyle/>
          <a:p>
            <a:pPr marL="285750" lvl="0" indent="-199390" algn="l" rtl="0">
              <a:spcBef>
                <a:spcPts val="0"/>
              </a:spcBef>
              <a:spcAft>
                <a:spcPts val="0"/>
              </a:spcAft>
              <a:buClr>
                <a:schemeClr val="dk1"/>
              </a:buClr>
              <a:buSzPct val="88888"/>
              <a:buFont typeface="Arial"/>
              <a:buNone/>
            </a:pPr>
            <a:endParaRPr b="0"/>
          </a:p>
          <a:p>
            <a:pPr marL="0" lvl="0" indent="0" algn="l" rtl="0">
              <a:spcBef>
                <a:spcPts val="800"/>
              </a:spcBef>
              <a:spcAft>
                <a:spcPts val="0"/>
              </a:spcAft>
              <a:buNone/>
            </a:pPr>
            <a:r>
              <a:rPr lang="en-US" sz="3600" b="1" u="sng">
                <a:latin typeface="Comic Sans MS"/>
                <a:ea typeface="Comic Sans MS"/>
                <a:cs typeface="Comic Sans MS"/>
                <a:sym typeface="Comic Sans MS"/>
              </a:rPr>
              <a:t>A few facts as to why Maths is so important</a:t>
            </a:r>
            <a:endParaRPr sz="3600" b="1" u="sng">
              <a:latin typeface="Comic Sans MS"/>
              <a:ea typeface="Comic Sans MS"/>
              <a:cs typeface="Comic Sans MS"/>
              <a:sym typeface="Comic Sans MS"/>
            </a:endParaRPr>
          </a:p>
          <a:p>
            <a:pPr marL="571500" lvl="0" indent="-571500" algn="l" rtl="0">
              <a:spcBef>
                <a:spcPts val="800"/>
              </a:spcBef>
              <a:spcAft>
                <a:spcPts val="0"/>
              </a:spcAft>
              <a:buClr>
                <a:srgbClr val="58595B"/>
              </a:buClr>
              <a:buSzPct val="100000"/>
              <a:buFont typeface="Arial"/>
              <a:buChar char="•"/>
            </a:pPr>
            <a:r>
              <a:rPr lang="en-US" sz="3600">
                <a:solidFill>
                  <a:srgbClr val="58595B"/>
                </a:solidFill>
              </a:rPr>
              <a:t>Almost half of the working-age population of England have numeracy skills equivalent to those expected for an 11 year-old child.</a:t>
            </a:r>
            <a:endParaRPr sz="3600">
              <a:solidFill>
                <a:srgbClr val="58595B"/>
              </a:solidFill>
            </a:endParaRPr>
          </a:p>
          <a:p>
            <a:pPr marL="571500" lvl="0" indent="-571500" algn="l" rtl="0">
              <a:spcBef>
                <a:spcPts val="800"/>
              </a:spcBef>
              <a:spcAft>
                <a:spcPts val="0"/>
              </a:spcAft>
              <a:buClr>
                <a:srgbClr val="58595B"/>
              </a:buClr>
              <a:buSzPct val="100000"/>
              <a:buChar char="•"/>
            </a:pPr>
            <a:r>
              <a:rPr lang="en-US" sz="3600">
                <a:solidFill>
                  <a:srgbClr val="58595B"/>
                </a:solidFill>
              </a:rPr>
              <a:t>Adults with poor numeracy skills are twice as likely to be unemployed than those who enjoy some competency in numeracy. </a:t>
            </a:r>
            <a:endParaRPr sz="3600">
              <a:solidFill>
                <a:srgbClr val="58595B"/>
              </a:solidFill>
            </a:endParaRPr>
          </a:p>
          <a:p>
            <a:pPr marL="571500" lvl="0" indent="-571500" algn="l" rtl="0">
              <a:spcBef>
                <a:spcPts val="800"/>
              </a:spcBef>
              <a:spcAft>
                <a:spcPts val="0"/>
              </a:spcAft>
              <a:buClr>
                <a:srgbClr val="58595B"/>
              </a:buClr>
              <a:buSzPct val="100000"/>
              <a:buFont typeface="Arial"/>
              <a:buChar char="•"/>
            </a:pPr>
            <a:r>
              <a:rPr lang="en-US" sz="3600">
                <a:solidFill>
                  <a:srgbClr val="58595B"/>
                </a:solidFill>
              </a:rPr>
              <a:t> Those adults with at least basic numeracy skills can expect to earn a quarter more than those who lack the necessary skills to solve basic mathematical problems.</a:t>
            </a:r>
            <a:endParaRPr>
              <a:solidFill>
                <a:srgbClr val="58595B"/>
              </a:solidFill>
            </a:endParaRPr>
          </a:p>
          <a:p>
            <a:pPr marL="342900" lvl="0" indent="-342900" algn="l" rtl="0">
              <a:spcBef>
                <a:spcPts val="800"/>
              </a:spcBef>
              <a:spcAft>
                <a:spcPts val="1200"/>
              </a:spcAft>
              <a:buClr>
                <a:schemeClr val="dk1"/>
              </a:buClr>
              <a:buSzPct val="88888"/>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p58"/>
          <p:cNvPicPr preferRelativeResize="0"/>
          <p:nvPr/>
        </p:nvPicPr>
        <p:blipFill rotWithShape="1">
          <a:blip r:embed="rId3">
            <a:alphaModFix/>
          </a:blip>
          <a:srcRect/>
          <a:stretch/>
        </p:blipFill>
        <p:spPr>
          <a:xfrm>
            <a:off x="6120475" y="3811975"/>
            <a:ext cx="2266775" cy="2314625"/>
          </a:xfrm>
          <a:prstGeom prst="rect">
            <a:avLst/>
          </a:prstGeom>
          <a:noFill/>
          <a:ln>
            <a:noFill/>
          </a:ln>
        </p:spPr>
      </p:pic>
      <p:sp>
        <p:nvSpPr>
          <p:cNvPr id="398" name="Google Shape;398;p58"/>
          <p:cNvSpPr txBox="1"/>
          <p:nvPr/>
        </p:nvSpPr>
        <p:spPr>
          <a:xfrm>
            <a:off x="446700" y="610600"/>
            <a:ext cx="7794900" cy="281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5900">
                <a:latin typeface="Open Sans"/>
                <a:ea typeface="Open Sans"/>
                <a:cs typeface="Open Sans"/>
                <a:sym typeface="Open Sans"/>
              </a:rPr>
              <a:t>How is Maths taught at Brough Primary School?</a:t>
            </a:r>
            <a:endParaRPr sz="5900">
              <a:latin typeface="Open Sans"/>
              <a:ea typeface="Open Sans"/>
              <a:cs typeface="Open Sans"/>
              <a:sym typeface="Open Sans"/>
            </a:endParaRPr>
          </a:p>
        </p:txBody>
      </p:sp>
      <p:pic>
        <p:nvPicPr>
          <p:cNvPr id="399" name="Google Shape;399;p58"/>
          <p:cNvPicPr preferRelativeResize="0"/>
          <p:nvPr/>
        </p:nvPicPr>
        <p:blipFill>
          <a:blip r:embed="rId4">
            <a:alphaModFix/>
          </a:blip>
          <a:stretch>
            <a:fillRect/>
          </a:stretch>
        </p:blipFill>
        <p:spPr>
          <a:xfrm>
            <a:off x="446700" y="3669875"/>
            <a:ext cx="4458375" cy="2243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59"/>
          <p:cNvSpPr txBox="1"/>
          <p:nvPr/>
        </p:nvSpPr>
        <p:spPr>
          <a:xfrm>
            <a:off x="658950" y="1017650"/>
            <a:ext cx="7826100" cy="4571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sng" strike="noStrike" cap="none">
                <a:solidFill>
                  <a:srgbClr val="000000"/>
                </a:solidFill>
                <a:latin typeface="Patrick Hand"/>
                <a:ea typeface="Patrick Hand"/>
                <a:cs typeface="Patrick Hand"/>
                <a:sym typeface="Patrick Hand"/>
              </a:rPr>
              <a:t>C</a:t>
            </a:r>
            <a:r>
              <a:rPr lang="en-US" sz="1900" i="0" u="sng" strike="noStrike" cap="none">
                <a:solidFill>
                  <a:srgbClr val="000000"/>
                </a:solidFill>
                <a:latin typeface="Open Sans"/>
                <a:ea typeface="Open Sans"/>
                <a:cs typeface="Open Sans"/>
                <a:sym typeface="Open Sans"/>
              </a:rPr>
              <a:t>PA Approach: Concrete Pictorial Abstract</a:t>
            </a:r>
            <a:endParaRPr sz="1900" i="0" u="sng"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900"/>
              <a:buFont typeface="Arial"/>
              <a:buNone/>
            </a:pPr>
            <a:r>
              <a:rPr lang="en-US" sz="1900" i="0" u="sng" strike="noStrike" cap="none">
                <a:solidFill>
                  <a:srgbClr val="000000"/>
                </a:solidFill>
                <a:latin typeface="Open Sans"/>
                <a:ea typeface="Open Sans"/>
                <a:cs typeface="Open Sans"/>
                <a:sym typeface="Open Sans"/>
              </a:rPr>
              <a:t>Concrete:</a:t>
            </a:r>
            <a:r>
              <a:rPr lang="en-US" sz="1900" i="0" u="none" strike="noStrike" cap="none">
                <a:solidFill>
                  <a:srgbClr val="000000"/>
                </a:solidFill>
                <a:latin typeface="Open Sans"/>
                <a:ea typeface="Open Sans"/>
                <a:cs typeface="Open Sans"/>
                <a:sym typeface="Open Sans"/>
              </a:rPr>
              <a:t> 'doing' the maths- introducing real objects that can be manipulated to</a:t>
            </a:r>
            <a:r>
              <a:rPr lang="en-US" sz="1900">
                <a:latin typeface="Open Sans"/>
                <a:ea typeface="Open Sans"/>
                <a:cs typeface="Open Sans"/>
                <a:sym typeface="Open Sans"/>
              </a:rPr>
              <a:t> </a:t>
            </a:r>
            <a:r>
              <a:rPr lang="en-US" sz="1900" i="0" u="none" strike="noStrike" cap="none">
                <a:solidFill>
                  <a:srgbClr val="000000"/>
                </a:solidFill>
                <a:latin typeface="Open Sans"/>
                <a:ea typeface="Open Sans"/>
                <a:cs typeface="Open Sans"/>
                <a:sym typeface="Open Sans"/>
              </a:rPr>
              <a:t>bring the problem to life. Eg: money, counters.</a:t>
            </a:r>
            <a:endParaRPr sz="190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900"/>
              <a:buFont typeface="Arial"/>
              <a:buNone/>
            </a:pPr>
            <a:endParaRPr sz="190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900"/>
              <a:buFont typeface="Arial"/>
              <a:buNone/>
            </a:pPr>
            <a:endParaRPr sz="190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900"/>
              <a:buFont typeface="Arial"/>
              <a:buNone/>
            </a:pPr>
            <a:r>
              <a:rPr lang="en-US" sz="1900" i="0" u="sng" strike="noStrike" cap="none">
                <a:solidFill>
                  <a:srgbClr val="000000"/>
                </a:solidFill>
                <a:latin typeface="Open Sans"/>
                <a:ea typeface="Open Sans"/>
                <a:cs typeface="Open Sans"/>
                <a:sym typeface="Open Sans"/>
              </a:rPr>
              <a:t>Pictorial:</a:t>
            </a:r>
            <a:r>
              <a:rPr lang="en-US" sz="1900" i="0" u="none" strike="noStrike" cap="none">
                <a:solidFill>
                  <a:srgbClr val="000000"/>
                </a:solidFill>
                <a:latin typeface="Open Sans"/>
                <a:ea typeface="Open Sans"/>
                <a:cs typeface="Open Sans"/>
                <a:sym typeface="Open Sans"/>
              </a:rPr>
              <a:t> 'seeing the maths'- making connections between the concrete and the</a:t>
            </a:r>
            <a:r>
              <a:rPr lang="en-US" sz="1900">
                <a:latin typeface="Open Sans"/>
                <a:ea typeface="Open Sans"/>
                <a:cs typeface="Open Sans"/>
                <a:sym typeface="Open Sans"/>
              </a:rPr>
              <a:t> </a:t>
            </a:r>
            <a:r>
              <a:rPr lang="en-US" sz="1900" i="0" u="none" strike="noStrike" cap="none">
                <a:solidFill>
                  <a:srgbClr val="000000"/>
                </a:solidFill>
                <a:latin typeface="Open Sans"/>
                <a:ea typeface="Open Sans"/>
                <a:cs typeface="Open Sans"/>
                <a:sym typeface="Open Sans"/>
              </a:rPr>
              <a:t>pictorial representations and the pictorial and the abstract. Eg: part whole models,</a:t>
            </a:r>
            <a:r>
              <a:rPr lang="en-US" sz="1900">
                <a:latin typeface="Open Sans"/>
                <a:ea typeface="Open Sans"/>
                <a:cs typeface="Open Sans"/>
                <a:sym typeface="Open Sans"/>
              </a:rPr>
              <a:t> </a:t>
            </a:r>
            <a:r>
              <a:rPr lang="en-US" sz="1900" i="0" u="none" strike="noStrike" cap="none">
                <a:solidFill>
                  <a:srgbClr val="000000"/>
                </a:solidFill>
                <a:latin typeface="Open Sans"/>
                <a:ea typeface="Open Sans"/>
                <a:cs typeface="Open Sans"/>
                <a:sym typeface="Open Sans"/>
              </a:rPr>
              <a:t>bar models, ten frames.</a:t>
            </a:r>
            <a:endParaRPr sz="190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900"/>
              <a:buFont typeface="Arial"/>
              <a:buNone/>
            </a:pPr>
            <a:endParaRPr sz="190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900"/>
              <a:buFont typeface="Arial"/>
              <a:buNone/>
            </a:pPr>
            <a:endParaRPr sz="190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900"/>
              <a:buFont typeface="Arial"/>
              <a:buNone/>
            </a:pPr>
            <a:r>
              <a:rPr lang="en-US" sz="1900" i="0" u="sng" strike="noStrike" cap="none">
                <a:solidFill>
                  <a:srgbClr val="000000"/>
                </a:solidFill>
                <a:latin typeface="Open Sans"/>
                <a:ea typeface="Open Sans"/>
                <a:cs typeface="Open Sans"/>
                <a:sym typeface="Open Sans"/>
              </a:rPr>
              <a:t>Abstract:</a:t>
            </a:r>
            <a:r>
              <a:rPr lang="en-US" sz="1900" i="0" u="none" strike="noStrike" cap="none">
                <a:solidFill>
                  <a:srgbClr val="000000"/>
                </a:solidFill>
                <a:latin typeface="Open Sans"/>
                <a:ea typeface="Open Sans"/>
                <a:cs typeface="Open Sans"/>
                <a:sym typeface="Open Sans"/>
              </a:rPr>
              <a:t> the ultimate goal is for children to understand abstract mathematical</a:t>
            </a:r>
            <a:r>
              <a:rPr lang="en-US" sz="1900">
                <a:latin typeface="Open Sans"/>
                <a:ea typeface="Open Sans"/>
                <a:cs typeface="Open Sans"/>
                <a:sym typeface="Open Sans"/>
              </a:rPr>
              <a:t> </a:t>
            </a:r>
            <a:r>
              <a:rPr lang="en-US" sz="1900" i="0" u="none" strike="noStrike" cap="none">
                <a:solidFill>
                  <a:srgbClr val="000000"/>
                </a:solidFill>
                <a:latin typeface="Open Sans"/>
                <a:ea typeface="Open Sans"/>
                <a:cs typeface="Open Sans"/>
                <a:sym typeface="Open Sans"/>
              </a:rPr>
              <a:t>concepts, signs and notation. When a child demonstrates with concrete models</a:t>
            </a:r>
            <a:r>
              <a:rPr lang="en-US" sz="1900">
                <a:latin typeface="Open Sans"/>
                <a:ea typeface="Open Sans"/>
                <a:cs typeface="Open Sans"/>
                <a:sym typeface="Open Sans"/>
              </a:rPr>
              <a:t> </a:t>
            </a:r>
            <a:r>
              <a:rPr lang="en-US" sz="1900" i="0" u="none" strike="noStrike" cap="none">
                <a:solidFill>
                  <a:srgbClr val="000000"/>
                </a:solidFill>
                <a:latin typeface="Open Sans"/>
                <a:ea typeface="Open Sans"/>
                <a:cs typeface="Open Sans"/>
                <a:sym typeface="Open Sans"/>
              </a:rPr>
              <a:t>and pictorial representations that they have grasped a concept, we can be</a:t>
            </a:r>
            <a:r>
              <a:rPr lang="en-US" sz="1900">
                <a:latin typeface="Open Sans"/>
                <a:ea typeface="Open Sans"/>
                <a:cs typeface="Open Sans"/>
                <a:sym typeface="Open Sans"/>
              </a:rPr>
              <a:t> </a:t>
            </a:r>
            <a:r>
              <a:rPr lang="en-US" sz="1900" i="0" u="none" strike="noStrike" cap="none">
                <a:solidFill>
                  <a:srgbClr val="000000"/>
                </a:solidFill>
                <a:latin typeface="Open Sans"/>
                <a:ea typeface="Open Sans"/>
                <a:cs typeface="Open Sans"/>
                <a:sym typeface="Open Sans"/>
              </a:rPr>
              <a:t>confident that they are ready to explore the abstract.</a:t>
            </a:r>
            <a:endParaRPr sz="1900" i="0" u="none" strike="noStrike" cap="none">
              <a:solidFill>
                <a:srgbClr val="000000"/>
              </a:solidFill>
              <a:latin typeface="Open Sans"/>
              <a:ea typeface="Open Sans"/>
              <a:cs typeface="Open Sans"/>
              <a:sym typeface="Open Sans"/>
            </a:endParaRPr>
          </a:p>
        </p:txBody>
      </p:sp>
      <p:pic>
        <p:nvPicPr>
          <p:cNvPr id="405" name="Google Shape;405;p59"/>
          <p:cNvPicPr preferRelativeResize="0"/>
          <p:nvPr/>
        </p:nvPicPr>
        <p:blipFill rotWithShape="1">
          <a:blip r:embed="rId3">
            <a:alphaModFix/>
          </a:blip>
          <a:srcRect l="70011" t="25400" r="9909" b="62218"/>
          <a:stretch/>
        </p:blipFill>
        <p:spPr>
          <a:xfrm>
            <a:off x="6441250" y="168800"/>
            <a:ext cx="2350200" cy="1026536"/>
          </a:xfrm>
          <a:prstGeom prst="rect">
            <a:avLst/>
          </a:prstGeom>
          <a:noFill/>
          <a:ln>
            <a:noFill/>
          </a:ln>
        </p:spPr>
      </p:pic>
    </p:spTree>
  </p:cSld>
  <p:clrMapOvr>
    <a:masterClrMapping/>
  </p:clrMapOvr>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eme1">
  <a:themeElements>
    <a:clrScheme name="Waveform">
      <a:dk1>
        <a:srgbClr val="000000"/>
      </a:dk1>
      <a:lt1>
        <a:srgbClr val="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2534</Words>
  <Application>Microsoft Office PowerPoint</Application>
  <PresentationFormat>On-screen Show (4:3)</PresentationFormat>
  <Paragraphs>230</Paragraphs>
  <Slides>38</Slides>
  <Notes>38</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38</vt:i4>
      </vt:variant>
    </vt:vector>
  </HeadingPairs>
  <TitlesOfParts>
    <vt:vector size="52" baseType="lpstr">
      <vt:lpstr>Arial</vt:lpstr>
      <vt:lpstr>PT Sans Narrow</vt:lpstr>
      <vt:lpstr>Gill Sans</vt:lpstr>
      <vt:lpstr>Candara</vt:lpstr>
      <vt:lpstr>Libre Franklin</vt:lpstr>
      <vt:lpstr>Calibri</vt:lpstr>
      <vt:lpstr>Patrick Hand</vt:lpstr>
      <vt:lpstr>Noto Sans Symbols</vt:lpstr>
      <vt:lpstr>Open Sans</vt:lpstr>
      <vt:lpstr>Comic Sans MS</vt:lpstr>
      <vt:lpstr>Tropic</vt:lpstr>
      <vt:lpstr>Office Theme</vt:lpstr>
      <vt:lpstr>Theme1</vt:lpstr>
      <vt:lpstr>Simple Light</vt:lpstr>
      <vt:lpstr>PowerPoint Presentation</vt:lpstr>
      <vt:lpstr>Session Aims</vt:lpstr>
      <vt:lpstr>IN WHAT NUMBER PARKING SPOT IS THE RED CAR PARKED?</vt:lpstr>
      <vt:lpstr>IN WHAT NUMBER PARKING SPOT IS THE RED CAR PARKED?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NATIONAL CURRICULUM AIMS FOR CHILDREN </vt:lpstr>
      <vt:lpstr>PowerPoint Presentation</vt:lpstr>
      <vt:lpstr>PowerPoint Presentation</vt:lpstr>
      <vt:lpstr>PowerPoint Presentation</vt:lpstr>
      <vt:lpstr>The times tables are the basics of maths. If you know the basics, you’ll find the rest much much easier.</vt:lpstr>
      <vt:lpstr>All of the Maths concepts in the Maths cloud are taken from the GCSE curriculum and use times tables knowledge!</vt:lpstr>
      <vt:lpstr>PowerPoint Presentation</vt:lpstr>
      <vt:lpstr>What are the different game modes?</vt:lpstr>
      <vt:lpstr>Times Table Rock Stars!</vt:lpstr>
      <vt:lpstr>Checking your child’s progress</vt:lpstr>
      <vt:lpstr>PowerPoint Presentation</vt:lpstr>
      <vt:lpstr>Navigating our school website</vt:lpstr>
      <vt:lpstr>Navigating our school website</vt:lpstr>
      <vt:lpstr>Children benefitting from learning in a sensory way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 Reuben</dc:creator>
  <cp:lastModifiedBy>L Reuben</cp:lastModifiedBy>
  <cp:revision>1</cp:revision>
  <dcterms:modified xsi:type="dcterms:W3CDTF">2023-11-08T14:11:24Z</dcterms:modified>
</cp:coreProperties>
</file>