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hiteroseeducation.com/parent-pupil-resources/maths/maths-with-michael#watc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Maths with Michael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1754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Maths with Michael parent guides 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1275" y="3027113"/>
            <a:ext cx="1862336" cy="187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12361" y="3090900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Maths with Michael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with Michael</dc:title>
  <dc:creator>L Reuben</dc:creator>
  <cp:lastModifiedBy>L Reuben</cp:lastModifiedBy>
  <cp:revision>1</cp:revision>
  <dcterms:modified xsi:type="dcterms:W3CDTF">2023-11-07T14:49:02Z</dcterms:modified>
</cp:coreProperties>
</file>